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Caveat"/>
      <p:regular r:id="rId24"/>
      <p:bold r:id="rId25"/>
    </p:embeddedFont>
    <p:embeddedFont>
      <p:font typeface="Playfair Display"/>
      <p:regular r:id="rId26"/>
      <p:bold r:id="rId27"/>
      <p:italic r:id="rId28"/>
      <p:boldItalic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Caveat Brush"/>
      <p:regular r:id="rId34"/>
    </p:embeddedFont>
    <p:embeddedFont>
      <p:font typeface="Kani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7.xml"/><Relationship Id="rId24" Type="http://schemas.openxmlformats.org/officeDocument/2006/relationships/font" Target="fonts/Caveat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regular.fntdata"/><Relationship Id="rId25" Type="http://schemas.openxmlformats.org/officeDocument/2006/relationships/font" Target="fonts/Caveat-bold.fntdata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7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6.xml"/><Relationship Id="rId32" Type="http://schemas.openxmlformats.org/officeDocument/2006/relationships/font" Target="fonts/Poppins-italic.fntdata"/><Relationship Id="rId13" Type="http://schemas.openxmlformats.org/officeDocument/2006/relationships/slide" Target="slides/slide9.xml"/><Relationship Id="rId35" Type="http://schemas.openxmlformats.org/officeDocument/2006/relationships/font" Target="fonts/Kanit-regular.fntdata"/><Relationship Id="rId12" Type="http://schemas.openxmlformats.org/officeDocument/2006/relationships/slide" Target="slides/slide8.xml"/><Relationship Id="rId34" Type="http://schemas.openxmlformats.org/officeDocument/2006/relationships/font" Target="fonts/CaveatBrush-regular.fntdata"/><Relationship Id="rId15" Type="http://schemas.openxmlformats.org/officeDocument/2006/relationships/slide" Target="slides/slide11.xml"/><Relationship Id="rId37" Type="http://schemas.openxmlformats.org/officeDocument/2006/relationships/font" Target="fonts/Kanit-italic.fntdata"/><Relationship Id="rId14" Type="http://schemas.openxmlformats.org/officeDocument/2006/relationships/slide" Target="slides/slide10.xml"/><Relationship Id="rId36" Type="http://schemas.openxmlformats.org/officeDocument/2006/relationships/font" Target="fonts/Kanit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Kani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dd6bb563a4_1_24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dd6bb563a4_1_24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843a77cf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843a77cf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1843a77cfd_0_4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11843a77cfd_0_4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dd6bb563a4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dd6bb563a4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1843a77cfd_0_9:notes"/>
          <p:cNvSpPr/>
          <p:nvPr>
            <p:ph idx="2" type="sldImg"/>
          </p:nvPr>
        </p:nvSpPr>
        <p:spPr>
          <a:xfrm>
            <a:off x="3812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1843a77cf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Lou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1843a77cf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1843a77cf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1843a77cfd_0_144:notes"/>
          <p:cNvSpPr txBox="1"/>
          <p:nvPr>
            <p:ph idx="1" type="body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g11843a77cfd_0_144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dad19b686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dad19b686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dd6bb563a4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dd6bb563a4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1843a77cf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1843a77cf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1843a77cf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1843a77cf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843a77cf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843a77cf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11ba3d25f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11ba3d25f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dad19b686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dad19b686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1843a77cfd_0_23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1843a77cfd_0_2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Additional: Speech, counseling, OT, PT, transportation, Career Center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dd6bb563a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dd6bb563a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rect b="b" l="l" r="r" t="t"/>
            <a:pathLst>
              <a:path extrusionOk="0" h="141134" w="4626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rect b="b" l="l" r="r" t="t"/>
              <a:pathLst>
                <a:path extrusionOk="0" h="3417" w="57365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rect b="b" l="l" r="r" t="t"/>
              <a:pathLst>
                <a:path extrusionOk="0" h="4064" w="57315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rect b="b" l="l" r="r" t="t"/>
              <a:pathLst>
                <a:path extrusionOk="0" h="5012" w="6167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rect b="b" l="l" r="r" t="t"/>
              <a:pathLst>
                <a:path extrusionOk="0" h="2932" w="5986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rect b="b" l="l" r="r" t="t"/>
              <a:pathLst>
                <a:path extrusionOk="0" h="3126" w="60648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rect b="b" l="l" r="r" t="t"/>
              <a:pathLst>
                <a:path extrusionOk="0" h="3672" w="61377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rect b="b" l="l" r="r" t="t"/>
              <a:pathLst>
                <a:path extrusionOk="0" h="13010" w="4262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rect b="b" l="l" r="r" t="t"/>
              <a:pathLst>
                <a:path extrusionOk="0" h="9837" w="4817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rect b="b" l="l" r="r" t="t"/>
              <a:pathLst>
                <a:path extrusionOk="0" h="9529" w="3415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rect b="b" l="l" r="r" t="t"/>
              <a:pathLst>
                <a:path extrusionOk="0" h="10662" w="5342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rect b="b" l="l" r="r" t="t"/>
              <a:pathLst>
                <a:path extrusionOk="0" h="9518" w="3007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rect b="b" l="l" r="r" t="t"/>
              <a:pathLst>
                <a:path extrusionOk="0" h="40156" w="1051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rect b="b" l="l" r="r" t="t"/>
              <a:pathLst>
                <a:path extrusionOk="0" h="3393" w="1301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rect b="b" l="l" r="r" t="t"/>
              <a:pathLst>
                <a:path extrusionOk="0" h="3184" w="1562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rect b="b" l="l" r="r" t="t"/>
              <a:pathLst>
                <a:path extrusionOk="0" h="7018" w="4104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rect b="b" l="l" r="r" t="t"/>
              <a:pathLst>
                <a:path extrusionOk="0" h="9019" w="2394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rect b="b" l="l" r="r" t="t"/>
              <a:pathLst>
                <a:path extrusionOk="0" h="10028" w="3066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rect b="b" l="l" r="r" t="t"/>
              <a:pathLst>
                <a:path extrusionOk="0" h="9669" w="2482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rect b="b" l="l" r="r" t="t"/>
              <a:pathLst>
                <a:path extrusionOk="0" h="5883" w="3707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rect b="b" l="l" r="r" t="t"/>
              <a:pathLst>
                <a:path extrusionOk="0" h="13575" w="3912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rect b="b" l="l" r="r" t="t"/>
              <a:pathLst>
                <a:path extrusionOk="0" h="10069" w="394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rect b="b" l="l" r="r" t="t"/>
              <a:pathLst>
                <a:path extrusionOk="0" h="16197" w="4904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rect b="b" l="l" r="r" t="t"/>
              <a:pathLst>
                <a:path extrusionOk="0" h="562" w="263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rect b="b" l="l" r="r" t="t"/>
              <a:pathLst>
                <a:path extrusionOk="0" h="33179" w="3795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rect b="b" l="l" r="r" t="t"/>
            <a:pathLst>
              <a:path extrusionOk="0" h="22779" w="25158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/>
          <p:nvPr>
            <p:ph hasCustomPrompt="1" type="title"/>
          </p:nvPr>
        </p:nvSpPr>
        <p:spPr>
          <a:xfrm>
            <a:off x="3500075" y="1608863"/>
            <a:ext cx="4930500" cy="14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/>
          <p:nvPr>
            <p:ph idx="1" type="body"/>
          </p:nvPr>
        </p:nvSpPr>
        <p:spPr>
          <a:xfrm>
            <a:off x="3500075" y="3015938"/>
            <a:ext cx="49305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75" name="Google Shape;275;p11"/>
          <p:cNvSpPr/>
          <p:nvPr/>
        </p:nvSpPr>
        <p:spPr>
          <a:xfrm>
            <a:off x="-1311125" y="-428150"/>
            <a:ext cx="5181814" cy="3063666"/>
          </a:xfrm>
          <a:custGeom>
            <a:rect b="b" l="l" r="r" t="t"/>
            <a:pathLst>
              <a:path extrusionOk="0" h="141134" w="4626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7172850" y="-376925"/>
            <a:ext cx="1384095" cy="1300620"/>
          </a:xfrm>
          <a:custGeom>
            <a:rect b="b" l="l" r="r" t="t"/>
            <a:pathLst>
              <a:path extrusionOk="0" h="60501" w="64384">
                <a:moveTo>
                  <a:pt x="29565" y="1"/>
                </a:moveTo>
                <a:cubicBezTo>
                  <a:pt x="21716" y="1"/>
                  <a:pt x="14503" y="2837"/>
                  <a:pt x="11033" y="10802"/>
                </a:cubicBezTo>
                <a:cubicBezTo>
                  <a:pt x="6538" y="13311"/>
                  <a:pt x="1" y="34325"/>
                  <a:pt x="2073" y="44890"/>
                </a:cubicBezTo>
                <a:cubicBezTo>
                  <a:pt x="4244" y="55890"/>
                  <a:pt x="13924" y="60500"/>
                  <a:pt x="24671" y="60500"/>
                </a:cubicBezTo>
                <a:cubicBezTo>
                  <a:pt x="37905" y="60500"/>
                  <a:pt x="52758" y="53509"/>
                  <a:pt x="57204" y="42847"/>
                </a:cubicBezTo>
                <a:cubicBezTo>
                  <a:pt x="61290" y="33041"/>
                  <a:pt x="64383" y="13603"/>
                  <a:pt x="52826" y="6745"/>
                </a:cubicBezTo>
                <a:cubicBezTo>
                  <a:pt x="46781" y="3139"/>
                  <a:pt x="37822" y="1"/>
                  <a:pt x="295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11"/>
          <p:cNvGrpSpPr/>
          <p:nvPr/>
        </p:nvGrpSpPr>
        <p:grpSpPr>
          <a:xfrm rot="3615558">
            <a:off x="6418897" y="449732"/>
            <a:ext cx="1161188" cy="734383"/>
            <a:chOff x="5161625" y="732525"/>
            <a:chExt cx="456050" cy="288425"/>
          </a:xfrm>
        </p:grpSpPr>
        <p:sp>
          <p:nvSpPr>
            <p:cNvPr id="278" name="Google Shape;278;p11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11"/>
          <p:cNvGrpSpPr/>
          <p:nvPr/>
        </p:nvGrpSpPr>
        <p:grpSpPr>
          <a:xfrm rot="5400000">
            <a:off x="5191616" y="3308754"/>
            <a:ext cx="1547406" cy="2672051"/>
            <a:chOff x="428525" y="2080425"/>
            <a:chExt cx="639900" cy="1104975"/>
          </a:xfrm>
        </p:grpSpPr>
        <p:sp>
          <p:nvSpPr>
            <p:cNvPr id="288" name="Google Shape;288;p11"/>
            <p:cNvSpPr/>
            <p:nvPr/>
          </p:nvSpPr>
          <p:spPr>
            <a:xfrm>
              <a:off x="428525" y="2080425"/>
              <a:ext cx="607075" cy="1104975"/>
            </a:xfrm>
            <a:custGeom>
              <a:rect b="b" l="l" r="r" t="t"/>
              <a:pathLst>
                <a:path extrusionOk="0" h="44199" w="24283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904975" y="2557400"/>
              <a:ext cx="74425" cy="125000"/>
            </a:xfrm>
            <a:custGeom>
              <a:rect b="b" l="l" r="r" t="t"/>
              <a:pathLst>
                <a:path extrusionOk="0" h="5000" w="2977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65575" y="2502775"/>
              <a:ext cx="110175" cy="229750"/>
            </a:xfrm>
            <a:custGeom>
              <a:rect b="b" l="l" r="r" t="t"/>
              <a:pathLst>
                <a:path extrusionOk="0" h="9190" w="4407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23975" y="2458750"/>
              <a:ext cx="171475" cy="321425"/>
            </a:xfrm>
            <a:custGeom>
              <a:rect b="b" l="l" r="r" t="t"/>
              <a:pathLst>
                <a:path extrusionOk="0" h="12857" w="6859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796250" y="2395625"/>
              <a:ext cx="217450" cy="446575"/>
            </a:xfrm>
            <a:custGeom>
              <a:rect b="b" l="l" r="r" t="t"/>
              <a:pathLst>
                <a:path extrusionOk="0" h="17863" w="8698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40800" y="2355500"/>
              <a:ext cx="274350" cy="531200"/>
            </a:xfrm>
            <a:custGeom>
              <a:rect b="b" l="l" r="r" t="t"/>
              <a:pathLst>
                <a:path extrusionOk="0" h="21248" w="10974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97750" y="2309525"/>
              <a:ext cx="340750" cy="624000"/>
            </a:xfrm>
            <a:custGeom>
              <a:rect b="b" l="l" r="r" t="t"/>
              <a:pathLst>
                <a:path extrusionOk="0" h="24960" w="1363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22600" y="2273775"/>
              <a:ext cx="409350" cy="712150"/>
            </a:xfrm>
            <a:custGeom>
              <a:rect b="b" l="l" r="r" t="t"/>
              <a:pathLst>
                <a:path extrusionOk="0" h="28486" w="16374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98525" y="2241675"/>
              <a:ext cx="450925" cy="804925"/>
            </a:xfrm>
            <a:custGeom>
              <a:rect b="b" l="l" r="r" t="t"/>
              <a:pathLst>
                <a:path extrusionOk="0" h="32197" w="18037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40150" y="2180400"/>
              <a:ext cx="515150" cy="928825"/>
            </a:xfrm>
            <a:custGeom>
              <a:rect b="b" l="l" r="r" t="t"/>
              <a:pathLst>
                <a:path extrusionOk="0" h="37153" w="20606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483225" y="2138800"/>
              <a:ext cx="585200" cy="1011300"/>
            </a:xfrm>
            <a:custGeom>
              <a:rect b="b" l="l" r="r" t="t"/>
              <a:pathLst>
                <a:path extrusionOk="0" h="40452" w="23408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11"/>
          <p:cNvGrpSpPr/>
          <p:nvPr/>
        </p:nvGrpSpPr>
        <p:grpSpPr>
          <a:xfrm flipH="1" rot="-5806368">
            <a:off x="5099270" y="4451547"/>
            <a:ext cx="1732605" cy="946484"/>
            <a:chOff x="6928067" y="2555588"/>
            <a:chExt cx="1830919" cy="1000190"/>
          </a:xfrm>
        </p:grpSpPr>
        <p:sp>
          <p:nvSpPr>
            <p:cNvPr id="300" name="Google Shape;300;p11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1" name="Google Shape;301;p11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02" name="Google Shape;302;p11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5" name="Google Shape;315;p13"/>
          <p:cNvSpPr txBox="1"/>
          <p:nvPr>
            <p:ph hasCustomPrompt="1" idx="2" type="title"/>
          </p:nvPr>
        </p:nvSpPr>
        <p:spPr>
          <a:xfrm>
            <a:off x="1117325" y="1976875"/>
            <a:ext cx="16962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/>
          <p:nvPr>
            <p:ph idx="3" type="title"/>
          </p:nvPr>
        </p:nvSpPr>
        <p:spPr>
          <a:xfrm>
            <a:off x="713275" y="2784250"/>
            <a:ext cx="25044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17" name="Google Shape;317;p13"/>
          <p:cNvSpPr txBox="1"/>
          <p:nvPr>
            <p:ph idx="1" type="subTitle"/>
          </p:nvPr>
        </p:nvSpPr>
        <p:spPr>
          <a:xfrm>
            <a:off x="713275" y="3239151"/>
            <a:ext cx="25044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8" name="Google Shape;318;p13"/>
          <p:cNvSpPr txBox="1"/>
          <p:nvPr>
            <p:ph hasCustomPrompt="1" idx="4" type="title"/>
          </p:nvPr>
        </p:nvSpPr>
        <p:spPr>
          <a:xfrm>
            <a:off x="3723862" y="1976875"/>
            <a:ext cx="16962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/>
          <p:nvPr>
            <p:ph idx="5" type="title"/>
          </p:nvPr>
        </p:nvSpPr>
        <p:spPr>
          <a:xfrm>
            <a:off x="3319812" y="2784250"/>
            <a:ext cx="25044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0" name="Google Shape;320;p13"/>
          <p:cNvSpPr txBox="1"/>
          <p:nvPr>
            <p:ph idx="6" type="subTitle"/>
          </p:nvPr>
        </p:nvSpPr>
        <p:spPr>
          <a:xfrm>
            <a:off x="3319812" y="3239151"/>
            <a:ext cx="25044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1" name="Google Shape;321;p13"/>
          <p:cNvSpPr txBox="1"/>
          <p:nvPr>
            <p:ph hasCustomPrompt="1" idx="7" type="title"/>
          </p:nvPr>
        </p:nvSpPr>
        <p:spPr>
          <a:xfrm>
            <a:off x="6330400" y="1976875"/>
            <a:ext cx="16962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/>
          <p:nvPr>
            <p:ph idx="8" type="title"/>
          </p:nvPr>
        </p:nvSpPr>
        <p:spPr>
          <a:xfrm>
            <a:off x="5926349" y="2784250"/>
            <a:ext cx="25044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3" name="Google Shape;323;p13"/>
          <p:cNvSpPr txBox="1"/>
          <p:nvPr>
            <p:ph idx="9" type="subTitle"/>
          </p:nvPr>
        </p:nvSpPr>
        <p:spPr>
          <a:xfrm>
            <a:off x="5926350" y="3239151"/>
            <a:ext cx="25044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4" name="Google Shape;324;p13"/>
          <p:cNvSpPr/>
          <p:nvPr/>
        </p:nvSpPr>
        <p:spPr>
          <a:xfrm>
            <a:off x="86479" y="-209112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Google Shape;325;p13"/>
          <p:cNvGrpSpPr/>
          <p:nvPr/>
        </p:nvGrpSpPr>
        <p:grpSpPr>
          <a:xfrm>
            <a:off x="-217579" y="4186279"/>
            <a:ext cx="1598239" cy="746840"/>
            <a:chOff x="2431350" y="1519275"/>
            <a:chExt cx="925925" cy="432675"/>
          </a:xfrm>
        </p:grpSpPr>
        <p:sp>
          <p:nvSpPr>
            <p:cNvPr id="326" name="Google Shape;326;p13"/>
            <p:cNvSpPr/>
            <p:nvPr/>
          </p:nvSpPr>
          <p:spPr>
            <a:xfrm>
              <a:off x="2436450" y="1902400"/>
              <a:ext cx="822325" cy="49550"/>
            </a:xfrm>
            <a:custGeom>
              <a:rect b="b" l="l" r="r" t="t"/>
              <a:pathLst>
                <a:path extrusionOk="0" h="1982" w="32893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458550" y="1828350"/>
              <a:ext cx="822000" cy="58175"/>
            </a:xfrm>
            <a:custGeom>
              <a:rect b="b" l="l" r="r" t="t"/>
              <a:pathLst>
                <a:path extrusionOk="0" h="2327" w="3288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431350" y="1738000"/>
              <a:ext cx="883975" cy="71800"/>
            </a:xfrm>
            <a:custGeom>
              <a:rect b="b" l="l" r="r" t="t"/>
              <a:pathLst>
                <a:path extrusionOk="0" h="2872" w="35359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465650" y="1677525"/>
              <a:ext cx="858050" cy="41800"/>
            </a:xfrm>
            <a:custGeom>
              <a:rect b="b" l="l" r="r" t="t"/>
              <a:pathLst>
                <a:path extrusionOk="0" h="1672" w="34322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461275" y="1595975"/>
              <a:ext cx="869550" cy="44525"/>
            </a:xfrm>
            <a:custGeom>
              <a:rect b="b" l="l" r="r" t="t"/>
              <a:pathLst>
                <a:path extrusionOk="0" h="1781" w="34782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476600" y="1519275"/>
              <a:ext cx="880675" cy="52375"/>
            </a:xfrm>
            <a:custGeom>
              <a:rect b="b" l="l" r="r" t="t"/>
              <a:pathLst>
                <a:path extrusionOk="0" h="2095" w="35227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13"/>
          <p:cNvSpPr/>
          <p:nvPr/>
        </p:nvSpPr>
        <p:spPr>
          <a:xfrm rot="6641666">
            <a:off x="-160039" y="238375"/>
            <a:ext cx="1201163" cy="895955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 rot="-5400000">
            <a:off x="7770279" y="4203224"/>
            <a:ext cx="1320906" cy="1476955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" name="Google Shape;334;p13"/>
          <p:cNvGrpSpPr/>
          <p:nvPr/>
        </p:nvGrpSpPr>
        <p:grpSpPr>
          <a:xfrm flipH="1" rot="-5400000">
            <a:off x="8122815" y="4086461"/>
            <a:ext cx="1732599" cy="946480"/>
            <a:chOff x="6928067" y="2555588"/>
            <a:chExt cx="1830919" cy="1000190"/>
          </a:xfrm>
        </p:grpSpPr>
        <p:sp>
          <p:nvSpPr>
            <p:cNvPr id="335" name="Google Shape;335;p13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6" name="Google Shape;336;p1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6" name="Google Shape;346;p13"/>
          <p:cNvSpPr/>
          <p:nvPr/>
        </p:nvSpPr>
        <p:spPr>
          <a:xfrm flipH="1" rot="-8999932">
            <a:off x="7779204" y="4523658"/>
            <a:ext cx="1760234" cy="863126"/>
          </a:xfrm>
          <a:custGeom>
            <a:rect b="b" l="l" r="r" t="t"/>
            <a:pathLst>
              <a:path extrusionOk="0" h="13033" w="24295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7" name="Google Shape;347;p13"/>
          <p:cNvGrpSpPr/>
          <p:nvPr/>
        </p:nvGrpSpPr>
        <p:grpSpPr>
          <a:xfrm rot="5400000">
            <a:off x="7911740" y="416600"/>
            <a:ext cx="1161195" cy="734388"/>
            <a:chOff x="5161625" y="732525"/>
            <a:chExt cx="456050" cy="288425"/>
          </a:xfrm>
        </p:grpSpPr>
        <p:sp>
          <p:nvSpPr>
            <p:cNvPr id="348" name="Google Shape;348;p13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/>
          <p:nvPr>
            <p:ph type="title"/>
          </p:nvPr>
        </p:nvSpPr>
        <p:spPr>
          <a:xfrm>
            <a:off x="838450" y="263185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59" name="Google Shape;359;p14"/>
          <p:cNvSpPr txBox="1"/>
          <p:nvPr>
            <p:ph idx="1" type="subTitle"/>
          </p:nvPr>
        </p:nvSpPr>
        <p:spPr>
          <a:xfrm>
            <a:off x="838450" y="3086750"/>
            <a:ext cx="24231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0" name="Google Shape;360;p14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1" name="Google Shape;361;p14"/>
          <p:cNvSpPr txBox="1"/>
          <p:nvPr>
            <p:ph idx="3" type="title"/>
          </p:nvPr>
        </p:nvSpPr>
        <p:spPr>
          <a:xfrm>
            <a:off x="3360421" y="263185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2" name="Google Shape;362;p14"/>
          <p:cNvSpPr txBox="1"/>
          <p:nvPr>
            <p:ph idx="4" type="subTitle"/>
          </p:nvPr>
        </p:nvSpPr>
        <p:spPr>
          <a:xfrm>
            <a:off x="3360424" y="3086750"/>
            <a:ext cx="24231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3" name="Google Shape;363;p14"/>
          <p:cNvSpPr txBox="1"/>
          <p:nvPr>
            <p:ph idx="5" type="title"/>
          </p:nvPr>
        </p:nvSpPr>
        <p:spPr>
          <a:xfrm>
            <a:off x="5882391" y="263185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4" name="Google Shape;364;p14"/>
          <p:cNvSpPr txBox="1"/>
          <p:nvPr>
            <p:ph idx="6" type="subTitle"/>
          </p:nvPr>
        </p:nvSpPr>
        <p:spPr>
          <a:xfrm>
            <a:off x="5882397" y="3086750"/>
            <a:ext cx="24231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5" name="Google Shape;365;p14"/>
          <p:cNvSpPr/>
          <p:nvPr/>
        </p:nvSpPr>
        <p:spPr>
          <a:xfrm>
            <a:off x="8305500" y="-167025"/>
            <a:ext cx="977725" cy="1093150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14"/>
          <p:cNvGrpSpPr/>
          <p:nvPr/>
        </p:nvGrpSpPr>
        <p:grpSpPr>
          <a:xfrm rot="5400000">
            <a:off x="7951739" y="858987"/>
            <a:ext cx="1161195" cy="734388"/>
            <a:chOff x="5161625" y="732525"/>
            <a:chExt cx="456050" cy="288425"/>
          </a:xfrm>
        </p:grpSpPr>
        <p:sp>
          <p:nvSpPr>
            <p:cNvPr id="367" name="Google Shape;367;p14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-191596" y="4396038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4"/>
          <p:cNvSpPr/>
          <p:nvPr/>
        </p:nvSpPr>
        <p:spPr>
          <a:xfrm rot="9900051">
            <a:off x="-279596" y="3825934"/>
            <a:ext cx="1528603" cy="1384055"/>
          </a:xfrm>
          <a:custGeom>
            <a:rect b="b" l="l" r="r" t="t"/>
            <a:pathLst>
              <a:path extrusionOk="0" h="22779" w="25158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/>
          <p:nvPr>
            <p:ph type="title"/>
          </p:nvPr>
        </p:nvSpPr>
        <p:spPr>
          <a:xfrm>
            <a:off x="2061313" y="1768575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0" name="Google Shape;380;p15"/>
          <p:cNvSpPr txBox="1"/>
          <p:nvPr>
            <p:ph idx="1" type="subTitle"/>
          </p:nvPr>
        </p:nvSpPr>
        <p:spPr>
          <a:xfrm>
            <a:off x="2061313" y="2223475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1" name="Google Shape;381;p15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2" name="Google Shape;382;p15"/>
          <p:cNvSpPr txBox="1"/>
          <p:nvPr>
            <p:ph idx="3" type="title"/>
          </p:nvPr>
        </p:nvSpPr>
        <p:spPr>
          <a:xfrm>
            <a:off x="4659483" y="1768575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3" name="Google Shape;383;p15"/>
          <p:cNvSpPr txBox="1"/>
          <p:nvPr>
            <p:ph idx="4" type="subTitle"/>
          </p:nvPr>
        </p:nvSpPr>
        <p:spPr>
          <a:xfrm>
            <a:off x="4659483" y="2223475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4" name="Google Shape;384;p15"/>
          <p:cNvSpPr txBox="1"/>
          <p:nvPr>
            <p:ph idx="5" type="title"/>
          </p:nvPr>
        </p:nvSpPr>
        <p:spPr>
          <a:xfrm>
            <a:off x="2061313" y="319730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5" name="Google Shape;385;p15"/>
          <p:cNvSpPr txBox="1"/>
          <p:nvPr>
            <p:ph idx="6" type="subTitle"/>
          </p:nvPr>
        </p:nvSpPr>
        <p:spPr>
          <a:xfrm>
            <a:off x="2061313" y="3652200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6" name="Google Shape;386;p15"/>
          <p:cNvSpPr txBox="1"/>
          <p:nvPr>
            <p:ph idx="7" type="title"/>
          </p:nvPr>
        </p:nvSpPr>
        <p:spPr>
          <a:xfrm>
            <a:off x="4659483" y="319730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7" name="Google Shape;387;p15"/>
          <p:cNvSpPr txBox="1"/>
          <p:nvPr>
            <p:ph idx="8" type="subTitle"/>
          </p:nvPr>
        </p:nvSpPr>
        <p:spPr>
          <a:xfrm>
            <a:off x="4659483" y="3652200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88" name="Google Shape;388;p15"/>
          <p:cNvGrpSpPr/>
          <p:nvPr/>
        </p:nvGrpSpPr>
        <p:grpSpPr>
          <a:xfrm rot="10800000">
            <a:off x="-294114" y="4366888"/>
            <a:ext cx="1661943" cy="776608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rect b="b" l="l" r="r" t="t"/>
              <a:pathLst>
                <a:path extrusionOk="0" h="1982" w="32893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rect b="b" l="l" r="r" t="t"/>
              <a:pathLst>
                <a:path extrusionOk="0" h="2327" w="3288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rect b="b" l="l" r="r" t="t"/>
              <a:pathLst>
                <a:path extrusionOk="0" h="2872" w="35359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rect b="b" l="l" r="r" t="t"/>
              <a:pathLst>
                <a:path extrusionOk="0" h="1672" w="34322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rect b="b" l="l" r="r" t="t"/>
              <a:pathLst>
                <a:path extrusionOk="0" h="1781" w="34782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rect b="b" l="l" r="r" t="t"/>
              <a:pathLst>
                <a:path extrusionOk="0" h="2095" w="35227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354070" y="3559411"/>
            <a:ext cx="1161195" cy="734388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8218637" y="-101255"/>
            <a:ext cx="1145014" cy="1280188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15"/>
          <p:cNvGrpSpPr/>
          <p:nvPr/>
        </p:nvGrpSpPr>
        <p:grpSpPr>
          <a:xfrm flipH="1" rot="10800000">
            <a:off x="7709445" y="-355550"/>
            <a:ext cx="1501903" cy="820456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flipH="1" rot="7200088">
            <a:off x="8040008" y="-33406"/>
            <a:ext cx="1525780" cy="748157"/>
          </a:xfrm>
          <a:custGeom>
            <a:rect b="b" l="l" r="r" t="t"/>
            <a:pathLst>
              <a:path extrusionOk="0" h="13033" w="24295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_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/>
          <p:nvPr>
            <p:ph type="title"/>
          </p:nvPr>
        </p:nvSpPr>
        <p:spPr>
          <a:xfrm>
            <a:off x="838463" y="179655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1" name="Google Shape;421;p16"/>
          <p:cNvSpPr txBox="1"/>
          <p:nvPr>
            <p:ph idx="1" type="subTitle"/>
          </p:nvPr>
        </p:nvSpPr>
        <p:spPr>
          <a:xfrm>
            <a:off x="838463" y="2251450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2" name="Google Shape;422;p16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3" name="Google Shape;423;p16"/>
          <p:cNvSpPr txBox="1"/>
          <p:nvPr>
            <p:ph idx="3" type="title"/>
          </p:nvPr>
        </p:nvSpPr>
        <p:spPr>
          <a:xfrm>
            <a:off x="3360433" y="179655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4" name="Google Shape;424;p16"/>
          <p:cNvSpPr txBox="1"/>
          <p:nvPr>
            <p:ph idx="4" type="subTitle"/>
          </p:nvPr>
        </p:nvSpPr>
        <p:spPr>
          <a:xfrm>
            <a:off x="3360433" y="2251450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5" name="Google Shape;425;p16"/>
          <p:cNvSpPr txBox="1"/>
          <p:nvPr>
            <p:ph idx="5" type="title"/>
          </p:nvPr>
        </p:nvSpPr>
        <p:spPr>
          <a:xfrm>
            <a:off x="838463" y="350080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6" name="Google Shape;426;p16"/>
          <p:cNvSpPr txBox="1"/>
          <p:nvPr>
            <p:ph idx="6" type="subTitle"/>
          </p:nvPr>
        </p:nvSpPr>
        <p:spPr>
          <a:xfrm>
            <a:off x="838463" y="3955700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7" name="Google Shape;427;p16"/>
          <p:cNvSpPr txBox="1"/>
          <p:nvPr>
            <p:ph idx="7" type="title"/>
          </p:nvPr>
        </p:nvSpPr>
        <p:spPr>
          <a:xfrm>
            <a:off x="3360433" y="350080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8" name="Google Shape;428;p16"/>
          <p:cNvSpPr txBox="1"/>
          <p:nvPr>
            <p:ph idx="8" type="subTitle"/>
          </p:nvPr>
        </p:nvSpPr>
        <p:spPr>
          <a:xfrm>
            <a:off x="3360433" y="3955700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9" name="Google Shape;429;p16"/>
          <p:cNvSpPr txBox="1"/>
          <p:nvPr>
            <p:ph idx="9" type="title"/>
          </p:nvPr>
        </p:nvSpPr>
        <p:spPr>
          <a:xfrm>
            <a:off x="5882383" y="179655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0" name="Google Shape;430;p16"/>
          <p:cNvSpPr txBox="1"/>
          <p:nvPr>
            <p:ph idx="13" type="subTitle"/>
          </p:nvPr>
        </p:nvSpPr>
        <p:spPr>
          <a:xfrm>
            <a:off x="5882383" y="2251450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1" name="Google Shape;431;p16"/>
          <p:cNvSpPr txBox="1"/>
          <p:nvPr>
            <p:ph idx="14" type="title"/>
          </p:nvPr>
        </p:nvSpPr>
        <p:spPr>
          <a:xfrm>
            <a:off x="5882383" y="3500800"/>
            <a:ext cx="24231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2" name="Google Shape;432;p16"/>
          <p:cNvSpPr txBox="1"/>
          <p:nvPr>
            <p:ph idx="15" type="subTitle"/>
          </p:nvPr>
        </p:nvSpPr>
        <p:spPr>
          <a:xfrm>
            <a:off x="5882383" y="3955700"/>
            <a:ext cx="2423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3" name="Google Shape;433;p16"/>
          <p:cNvSpPr/>
          <p:nvPr/>
        </p:nvSpPr>
        <p:spPr>
          <a:xfrm>
            <a:off x="8201521" y="-152400"/>
            <a:ext cx="1475859" cy="1093135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8305463" y="292460"/>
            <a:ext cx="1201152" cy="895947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-264500" y="4198225"/>
            <a:ext cx="977725" cy="1093150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295385" y="3599550"/>
            <a:ext cx="1161195" cy="734388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"/>
          <p:cNvSpPr txBox="1"/>
          <p:nvPr>
            <p:ph idx="1" type="subTitle"/>
          </p:nvPr>
        </p:nvSpPr>
        <p:spPr>
          <a:xfrm>
            <a:off x="1185375" y="2503100"/>
            <a:ext cx="3185100" cy="11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8" name="Google Shape;448;p1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9" name="Google Shape;449;p17"/>
          <p:cNvSpPr/>
          <p:nvPr/>
        </p:nvSpPr>
        <p:spPr>
          <a:xfrm>
            <a:off x="3179" y="4393688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7"/>
          <p:cNvSpPr/>
          <p:nvPr/>
        </p:nvSpPr>
        <p:spPr>
          <a:xfrm rot="6641666">
            <a:off x="-160064" y="4280175"/>
            <a:ext cx="1201163" cy="895955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Google Shape;451;p17"/>
          <p:cNvGrpSpPr/>
          <p:nvPr/>
        </p:nvGrpSpPr>
        <p:grpSpPr>
          <a:xfrm>
            <a:off x="7726177" y="111975"/>
            <a:ext cx="1161195" cy="734388"/>
            <a:chOff x="5161625" y="732525"/>
            <a:chExt cx="456050" cy="288425"/>
          </a:xfrm>
        </p:grpSpPr>
        <p:sp>
          <p:nvSpPr>
            <p:cNvPr id="452" name="Google Shape;452;p17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6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8"/>
          <p:cNvGrpSpPr/>
          <p:nvPr/>
        </p:nvGrpSpPr>
        <p:grpSpPr>
          <a:xfrm rot="6300008">
            <a:off x="-4701" y="428693"/>
            <a:ext cx="1161176" cy="734376"/>
            <a:chOff x="5161625" y="732525"/>
            <a:chExt cx="456050" cy="288425"/>
          </a:xfrm>
        </p:grpSpPr>
        <p:sp>
          <p:nvSpPr>
            <p:cNvPr id="463" name="Google Shape;463;p18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18"/>
          <p:cNvGrpSpPr/>
          <p:nvPr/>
        </p:nvGrpSpPr>
        <p:grpSpPr>
          <a:xfrm rot="10800000">
            <a:off x="7894090" y="4282375"/>
            <a:ext cx="1161195" cy="734388"/>
            <a:chOff x="5161625" y="732525"/>
            <a:chExt cx="456050" cy="288425"/>
          </a:xfrm>
        </p:grpSpPr>
        <p:sp>
          <p:nvSpPr>
            <p:cNvPr id="473" name="Google Shape;473;p18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18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"/>
          <p:cNvSpPr txBox="1"/>
          <p:nvPr>
            <p:ph hasCustomPrompt="1" type="title"/>
          </p:nvPr>
        </p:nvSpPr>
        <p:spPr>
          <a:xfrm>
            <a:off x="817075" y="1969100"/>
            <a:ext cx="22971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5" name="Google Shape;485;p19"/>
          <p:cNvSpPr txBox="1"/>
          <p:nvPr>
            <p:ph idx="1" type="subTitle"/>
          </p:nvPr>
        </p:nvSpPr>
        <p:spPr>
          <a:xfrm>
            <a:off x="816937" y="2617400"/>
            <a:ext cx="2297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6" name="Google Shape;486;p19"/>
          <p:cNvSpPr txBox="1"/>
          <p:nvPr>
            <p:ph hasCustomPrompt="1" idx="2" type="title"/>
          </p:nvPr>
        </p:nvSpPr>
        <p:spPr>
          <a:xfrm>
            <a:off x="3423425" y="1969100"/>
            <a:ext cx="22971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7" name="Google Shape;487;p19"/>
          <p:cNvSpPr txBox="1"/>
          <p:nvPr>
            <p:ph idx="3" type="subTitle"/>
          </p:nvPr>
        </p:nvSpPr>
        <p:spPr>
          <a:xfrm>
            <a:off x="3423471" y="2617400"/>
            <a:ext cx="22971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8" name="Google Shape;488;p19"/>
          <p:cNvSpPr txBox="1"/>
          <p:nvPr>
            <p:ph hasCustomPrompt="1" idx="4" type="title"/>
          </p:nvPr>
        </p:nvSpPr>
        <p:spPr>
          <a:xfrm>
            <a:off x="6029850" y="1969100"/>
            <a:ext cx="22974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9" name="Google Shape;489;p19"/>
          <p:cNvSpPr txBox="1"/>
          <p:nvPr>
            <p:ph idx="5" type="subTitle"/>
          </p:nvPr>
        </p:nvSpPr>
        <p:spPr>
          <a:xfrm>
            <a:off x="6029896" y="2617400"/>
            <a:ext cx="22974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0" name="Google Shape;490;p19"/>
          <p:cNvSpPr/>
          <p:nvPr/>
        </p:nvSpPr>
        <p:spPr>
          <a:xfrm>
            <a:off x="-322771" y="-268225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9"/>
          <p:cNvSpPr/>
          <p:nvPr/>
        </p:nvSpPr>
        <p:spPr>
          <a:xfrm rot="9900051">
            <a:off x="-486971" y="-228728"/>
            <a:ext cx="1528603" cy="1384055"/>
          </a:xfrm>
          <a:custGeom>
            <a:rect b="b" l="l" r="r" t="t"/>
            <a:pathLst>
              <a:path extrusionOk="0" h="22779" w="25158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9"/>
          <p:cNvSpPr/>
          <p:nvPr/>
        </p:nvSpPr>
        <p:spPr>
          <a:xfrm>
            <a:off x="5016079" y="4342775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9"/>
          <p:cNvSpPr/>
          <p:nvPr/>
        </p:nvSpPr>
        <p:spPr>
          <a:xfrm>
            <a:off x="5754988" y="4342785"/>
            <a:ext cx="1201152" cy="895947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0"/>
          <p:cNvSpPr txBox="1"/>
          <p:nvPr>
            <p:ph type="ctrTitle"/>
          </p:nvPr>
        </p:nvSpPr>
        <p:spPr>
          <a:xfrm>
            <a:off x="2511575" y="387100"/>
            <a:ext cx="4120800" cy="1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96" name="Google Shape;496;p20"/>
          <p:cNvSpPr txBox="1"/>
          <p:nvPr>
            <p:ph idx="1" type="subTitle"/>
          </p:nvPr>
        </p:nvSpPr>
        <p:spPr>
          <a:xfrm>
            <a:off x="2511600" y="1734456"/>
            <a:ext cx="4120800" cy="11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7" name="Google Shape;497;p20"/>
          <p:cNvSpPr/>
          <p:nvPr/>
        </p:nvSpPr>
        <p:spPr>
          <a:xfrm rot="10800000">
            <a:off x="3408906" y="4805489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" name="Google Shape;498;p20"/>
          <p:cNvGrpSpPr/>
          <p:nvPr/>
        </p:nvGrpSpPr>
        <p:grpSpPr>
          <a:xfrm rot="-5400000">
            <a:off x="-608865" y="3762309"/>
            <a:ext cx="2571708" cy="1201180"/>
            <a:chOff x="1438325" y="603625"/>
            <a:chExt cx="1613975" cy="753800"/>
          </a:xfrm>
        </p:grpSpPr>
        <p:sp>
          <p:nvSpPr>
            <p:cNvPr id="499" name="Google Shape;499;p20"/>
            <p:cNvSpPr/>
            <p:nvPr/>
          </p:nvSpPr>
          <p:spPr>
            <a:xfrm>
              <a:off x="1609775" y="603625"/>
              <a:ext cx="1434125" cy="85425"/>
            </a:xfrm>
            <a:custGeom>
              <a:rect b="b" l="l" r="r" t="t"/>
              <a:pathLst>
                <a:path extrusionOk="0" h="3417" w="57365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1571825" y="716225"/>
              <a:ext cx="1432875" cy="101600"/>
            </a:xfrm>
            <a:custGeom>
              <a:rect b="b" l="l" r="r" t="t"/>
              <a:pathLst>
                <a:path extrusionOk="0" h="4064" w="57315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1510550" y="850250"/>
              <a:ext cx="1541750" cy="125300"/>
            </a:xfrm>
            <a:custGeom>
              <a:rect b="b" l="l" r="r" t="t"/>
              <a:pathLst>
                <a:path extrusionOk="0" h="5012" w="6167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1497425" y="1008550"/>
              <a:ext cx="1496500" cy="73300"/>
            </a:xfrm>
            <a:custGeom>
              <a:rect b="b" l="l" r="r" t="t"/>
              <a:pathLst>
                <a:path extrusionOk="0" h="2932" w="5986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1485025" y="1146350"/>
              <a:ext cx="1516200" cy="78150"/>
            </a:xfrm>
            <a:custGeom>
              <a:rect b="b" l="l" r="r" t="t"/>
              <a:pathLst>
                <a:path extrusionOk="0" h="3126" w="60648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1438325" y="1265625"/>
              <a:ext cx="1534425" cy="91800"/>
            </a:xfrm>
            <a:custGeom>
              <a:rect b="b" l="l" r="r" t="t"/>
              <a:pathLst>
                <a:path extrusionOk="0" h="3672" w="61377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20"/>
          <p:cNvSpPr/>
          <p:nvPr/>
        </p:nvSpPr>
        <p:spPr>
          <a:xfrm rot="5400000">
            <a:off x="-167475" y="617061"/>
            <a:ext cx="979485" cy="1299865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0"/>
          <p:cNvSpPr/>
          <p:nvPr/>
        </p:nvSpPr>
        <p:spPr>
          <a:xfrm rot="-899949">
            <a:off x="3764140" y="4655633"/>
            <a:ext cx="1528603" cy="1384055"/>
          </a:xfrm>
          <a:custGeom>
            <a:rect b="b" l="l" r="r" t="t"/>
            <a:pathLst>
              <a:path extrusionOk="0" h="22779" w="25158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0"/>
          <p:cNvSpPr/>
          <p:nvPr/>
        </p:nvSpPr>
        <p:spPr>
          <a:xfrm flipH="1" rot="-2700084">
            <a:off x="-441070" y="550958"/>
            <a:ext cx="1760220" cy="863145"/>
          </a:xfrm>
          <a:custGeom>
            <a:rect b="b" l="l" r="r" t="t"/>
            <a:pathLst>
              <a:path extrusionOk="0" h="13033" w="24295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8" name="Google Shape;508;p20"/>
          <p:cNvGrpSpPr/>
          <p:nvPr/>
        </p:nvGrpSpPr>
        <p:grpSpPr>
          <a:xfrm>
            <a:off x="652539" y="1351012"/>
            <a:ext cx="1161195" cy="734388"/>
            <a:chOff x="5161625" y="732525"/>
            <a:chExt cx="456050" cy="288425"/>
          </a:xfrm>
        </p:grpSpPr>
        <p:sp>
          <p:nvSpPr>
            <p:cNvPr id="509" name="Google Shape;509;p20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20"/>
          <p:cNvGrpSpPr/>
          <p:nvPr/>
        </p:nvGrpSpPr>
        <p:grpSpPr>
          <a:xfrm rot="2923180">
            <a:off x="7569685" y="298509"/>
            <a:ext cx="1161167" cy="734370"/>
            <a:chOff x="5161625" y="732525"/>
            <a:chExt cx="456050" cy="288425"/>
          </a:xfrm>
        </p:grpSpPr>
        <p:sp>
          <p:nvSpPr>
            <p:cNvPr id="519" name="Google Shape;519;p20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20"/>
          <p:cNvGrpSpPr/>
          <p:nvPr/>
        </p:nvGrpSpPr>
        <p:grpSpPr>
          <a:xfrm>
            <a:off x="7996643" y="1886853"/>
            <a:ext cx="1362411" cy="2352602"/>
            <a:chOff x="428525" y="2080425"/>
            <a:chExt cx="639900" cy="1104975"/>
          </a:xfrm>
        </p:grpSpPr>
        <p:sp>
          <p:nvSpPr>
            <p:cNvPr id="529" name="Google Shape;529;p20"/>
            <p:cNvSpPr/>
            <p:nvPr/>
          </p:nvSpPr>
          <p:spPr>
            <a:xfrm>
              <a:off x="428525" y="2080425"/>
              <a:ext cx="607075" cy="1104975"/>
            </a:xfrm>
            <a:custGeom>
              <a:rect b="b" l="l" r="r" t="t"/>
              <a:pathLst>
                <a:path extrusionOk="0" h="44199" w="24283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904975" y="2557400"/>
              <a:ext cx="74425" cy="125000"/>
            </a:xfrm>
            <a:custGeom>
              <a:rect b="b" l="l" r="r" t="t"/>
              <a:pathLst>
                <a:path extrusionOk="0" h="5000" w="2977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865575" y="2502775"/>
              <a:ext cx="110175" cy="229750"/>
            </a:xfrm>
            <a:custGeom>
              <a:rect b="b" l="l" r="r" t="t"/>
              <a:pathLst>
                <a:path extrusionOk="0" h="9190" w="4407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823975" y="2458750"/>
              <a:ext cx="171475" cy="321425"/>
            </a:xfrm>
            <a:custGeom>
              <a:rect b="b" l="l" r="r" t="t"/>
              <a:pathLst>
                <a:path extrusionOk="0" h="12857" w="6859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796250" y="2395625"/>
              <a:ext cx="217450" cy="446575"/>
            </a:xfrm>
            <a:custGeom>
              <a:rect b="b" l="l" r="r" t="t"/>
              <a:pathLst>
                <a:path extrusionOk="0" h="17863" w="8698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740800" y="2355500"/>
              <a:ext cx="274350" cy="531200"/>
            </a:xfrm>
            <a:custGeom>
              <a:rect b="b" l="l" r="r" t="t"/>
              <a:pathLst>
                <a:path extrusionOk="0" h="21248" w="10974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697750" y="2309525"/>
              <a:ext cx="340750" cy="624000"/>
            </a:xfrm>
            <a:custGeom>
              <a:rect b="b" l="l" r="r" t="t"/>
              <a:pathLst>
                <a:path extrusionOk="0" h="24960" w="1363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622600" y="2273775"/>
              <a:ext cx="409350" cy="712150"/>
            </a:xfrm>
            <a:custGeom>
              <a:rect b="b" l="l" r="r" t="t"/>
              <a:pathLst>
                <a:path extrusionOk="0" h="28486" w="16374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598525" y="2241675"/>
              <a:ext cx="450925" cy="804925"/>
            </a:xfrm>
            <a:custGeom>
              <a:rect b="b" l="l" r="r" t="t"/>
              <a:pathLst>
                <a:path extrusionOk="0" h="32197" w="18037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540150" y="2180400"/>
              <a:ext cx="515150" cy="928825"/>
            </a:xfrm>
            <a:custGeom>
              <a:rect b="b" l="l" r="r" t="t"/>
              <a:pathLst>
                <a:path extrusionOk="0" h="37153" w="20606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483225" y="2138800"/>
              <a:ext cx="585200" cy="1011300"/>
            </a:xfrm>
            <a:custGeom>
              <a:rect b="b" l="l" r="r" t="t"/>
              <a:pathLst>
                <a:path extrusionOk="0" h="40452" w="23408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0" name="Google Shape;540;p20"/>
          <p:cNvSpPr/>
          <p:nvPr/>
        </p:nvSpPr>
        <p:spPr>
          <a:xfrm flipH="1" rot="10800000">
            <a:off x="8247938" y="217910"/>
            <a:ext cx="1201152" cy="895947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20"/>
          <p:cNvGrpSpPr/>
          <p:nvPr/>
        </p:nvGrpSpPr>
        <p:grpSpPr>
          <a:xfrm flipH="1" rot="-7492646">
            <a:off x="7609208" y="2556340"/>
            <a:ext cx="1732547" cy="946452"/>
            <a:chOff x="6928067" y="2555588"/>
            <a:chExt cx="1830919" cy="1000190"/>
          </a:xfrm>
        </p:grpSpPr>
        <p:sp>
          <p:nvSpPr>
            <p:cNvPr id="542" name="Google Shape;542;p20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3" name="Google Shape;543;p20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44" name="Google Shape;544;p20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0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3"/>
          <p:cNvSpPr txBox="1"/>
          <p:nvPr>
            <p:ph idx="1" type="subTitle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3"/>
          <p:cNvSpPr txBox="1"/>
          <p:nvPr>
            <p:ph hasCustomPrompt="1" idx="2" type="title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rect b="b" l="l" r="r" t="t"/>
              <a:pathLst>
                <a:path extrusionOk="0" h="1982" w="32893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rect b="b" l="l" r="r" t="t"/>
              <a:pathLst>
                <a:path extrusionOk="0" h="2327" w="3288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rect b="b" l="l" r="r" t="t"/>
              <a:pathLst>
                <a:path extrusionOk="0" h="2872" w="35359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rect b="b" l="l" r="r" t="t"/>
              <a:pathLst>
                <a:path extrusionOk="0" h="1672" w="34322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rect b="b" l="l" r="r" t="t"/>
              <a:pathLst>
                <a:path extrusionOk="0" h="1781" w="34782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rect b="b" l="l" r="r" t="t"/>
              <a:pathLst>
                <a:path extrusionOk="0" h="2095" w="35227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flipH="1" rot="360012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rect b="b" l="l" r="r" t="t"/>
            <a:pathLst>
              <a:path extrusionOk="0" h="141134" w="4626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 flipH="1" rot="-9900051">
            <a:off x="7815004" y="1825997"/>
            <a:ext cx="1528603" cy="1384055"/>
          </a:xfrm>
          <a:custGeom>
            <a:rect b="b" l="l" r="r" t="t"/>
            <a:pathLst>
              <a:path extrusionOk="0" h="22779" w="25158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rect b="b" l="l" r="r" t="t"/>
              <a:pathLst>
                <a:path extrusionOk="0" h="44199" w="24283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rect b="b" l="l" r="r" t="t"/>
              <a:pathLst>
                <a:path extrusionOk="0" h="5000" w="2977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rect b="b" l="l" r="r" t="t"/>
              <a:pathLst>
                <a:path extrusionOk="0" h="9190" w="4407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rect b="b" l="l" r="r" t="t"/>
              <a:pathLst>
                <a:path extrusionOk="0" h="12857" w="6859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rect b="b" l="l" r="r" t="t"/>
              <a:pathLst>
                <a:path extrusionOk="0" h="17863" w="8698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rect b="b" l="l" r="r" t="t"/>
              <a:pathLst>
                <a:path extrusionOk="0" h="21248" w="10974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rect b="b" l="l" r="r" t="t"/>
              <a:pathLst>
                <a:path extrusionOk="0" h="24960" w="1363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rect b="b" l="l" r="r" t="t"/>
              <a:pathLst>
                <a:path extrusionOk="0" h="28486" w="16374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rect b="b" l="l" r="r" t="t"/>
              <a:pathLst>
                <a:path extrusionOk="0" h="32197" w="18037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rect b="b" l="l" r="r" t="t"/>
              <a:pathLst>
                <a:path extrusionOk="0" h="37153" w="20606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rect b="b" l="l" r="r" t="t"/>
              <a:pathLst>
                <a:path extrusionOk="0" h="40452" w="23408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flipH="1" rot="8707354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2"/>
          <p:cNvSpPr/>
          <p:nvPr/>
        </p:nvSpPr>
        <p:spPr>
          <a:xfrm flipH="1" rot="5400000">
            <a:off x="7825645" y="3391586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2"/>
          <p:cNvSpPr/>
          <p:nvPr/>
        </p:nvSpPr>
        <p:spPr>
          <a:xfrm flipH="1" rot="-9000008">
            <a:off x="7822248" y="3263593"/>
            <a:ext cx="1528607" cy="1384058"/>
          </a:xfrm>
          <a:custGeom>
            <a:rect b="b" l="l" r="r" t="t"/>
            <a:pathLst>
              <a:path extrusionOk="0" h="22779" w="25158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_1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rect b="b" l="l" r="r" t="t"/>
              <a:pathLst>
                <a:path extrusionOk="0" h="1982" w="32893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rect b="b" l="l" r="r" t="t"/>
              <a:pathLst>
                <a:path extrusionOk="0" h="2327" w="3288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rect b="b" l="l" r="r" t="t"/>
              <a:pathLst>
                <a:path extrusionOk="0" h="2872" w="35359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rect b="b" l="l" r="r" t="t"/>
              <a:pathLst>
                <a:path extrusionOk="0" h="1672" w="34322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rect b="b" l="l" r="r" t="t"/>
              <a:pathLst>
                <a:path extrusionOk="0" h="1781" w="34782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rect b="b" l="l" r="r" t="t"/>
              <a:pathLst>
                <a:path extrusionOk="0" h="2095" w="35227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rect b="b" l="l" r="r" t="t"/>
              <a:pathLst>
                <a:path extrusionOk="0" h="13010" w="4262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rect b="b" l="l" r="r" t="t"/>
              <a:pathLst>
                <a:path extrusionOk="0" h="9837" w="4817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rect b="b" l="l" r="r" t="t"/>
              <a:pathLst>
                <a:path extrusionOk="0" h="9529" w="3415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rect b="b" l="l" r="r" t="t"/>
              <a:pathLst>
                <a:path extrusionOk="0" h="10662" w="5342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rect b="b" l="l" r="r" t="t"/>
              <a:pathLst>
                <a:path extrusionOk="0" h="9518" w="3007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rect b="b" l="l" r="r" t="t"/>
              <a:pathLst>
                <a:path extrusionOk="0" h="40156" w="1051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rect b="b" l="l" r="r" t="t"/>
              <a:pathLst>
                <a:path extrusionOk="0" h="3393" w="1301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rect b="b" l="l" r="r" t="t"/>
              <a:pathLst>
                <a:path extrusionOk="0" h="3184" w="1562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rect b="b" l="l" r="r" t="t"/>
              <a:pathLst>
                <a:path extrusionOk="0" h="7018" w="4104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rect b="b" l="l" r="r" t="t"/>
              <a:pathLst>
                <a:path extrusionOk="0" h="9019" w="2394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rect b="b" l="l" r="r" t="t"/>
              <a:pathLst>
                <a:path extrusionOk="0" h="10028" w="3066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rect b="b" l="l" r="r" t="t"/>
              <a:pathLst>
                <a:path extrusionOk="0" h="9669" w="2482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rect b="b" l="l" r="r" t="t"/>
              <a:pathLst>
                <a:path extrusionOk="0" h="5883" w="3707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rect b="b" l="l" r="r" t="t"/>
              <a:pathLst>
                <a:path extrusionOk="0" h="13575" w="3912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rect b="b" l="l" r="r" t="t"/>
              <a:pathLst>
                <a:path extrusionOk="0" h="10069" w="394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rect b="b" l="l" r="r" t="t"/>
              <a:pathLst>
                <a:path extrusionOk="0" h="16197" w="4904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rect b="b" l="l" r="r" t="t"/>
              <a:pathLst>
                <a:path extrusionOk="0" h="562" w="263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rect b="b" l="l" r="r" t="t"/>
              <a:pathLst>
                <a:path extrusionOk="0" h="33179" w="3795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rect b="b" l="l" r="r" t="t"/>
            <a:pathLst>
              <a:path extrusionOk="0" h="141134" w="4626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4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645" name="Google Shape;645;p2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flipH="1" rot="5400000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2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547182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9" name="Google Shape;649;p2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650" name="Google Shape;650;p2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24"/>
          <p:cNvSpPr/>
          <p:nvPr/>
        </p:nvSpPr>
        <p:spPr>
          <a:xfrm rot="2491995">
            <a:off x="8061861" y="3895420"/>
            <a:ext cx="2265111" cy="2165862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4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5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689" name="Google Shape;689;p2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5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flipH="1" rot="5400000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547182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3" name="Google Shape;693;p25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694" name="Google Shape;694;p2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9" name="Google Shape;729;p25"/>
          <p:cNvSpPr/>
          <p:nvPr/>
        </p:nvSpPr>
        <p:spPr>
          <a:xfrm rot="2491995">
            <a:off x="8061861" y="3895420"/>
            <a:ext cx="2265111" cy="2165862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5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713250" y="118372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5" name="Google Shape;105;p4"/>
          <p:cNvSpPr/>
          <p:nvPr/>
        </p:nvSpPr>
        <p:spPr>
          <a:xfrm>
            <a:off x="-540214" y="3510863"/>
            <a:ext cx="1475859" cy="1093135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>
            <a:off x="7788664" y="4604012"/>
            <a:ext cx="1161195" cy="734388"/>
            <a:chOff x="5161625" y="732525"/>
            <a:chExt cx="456050" cy="288425"/>
          </a:xfrm>
        </p:grpSpPr>
        <p:sp>
          <p:nvSpPr>
            <p:cNvPr id="107" name="Google Shape;107;p4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4"/>
          <p:cNvSpPr/>
          <p:nvPr/>
        </p:nvSpPr>
        <p:spPr>
          <a:xfrm rot="-9482827">
            <a:off x="-566592" y="2857569"/>
            <a:ext cx="1528617" cy="1384067"/>
          </a:xfrm>
          <a:custGeom>
            <a:rect b="b" l="l" r="r" t="t"/>
            <a:pathLst>
              <a:path extrusionOk="0" h="22779" w="25158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>
            <a:off x="8216700" y="-212025"/>
            <a:ext cx="977725" cy="1093150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 flipH="1" rot="9624733">
            <a:off x="7744824" y="-207126"/>
            <a:ext cx="1371822" cy="672675"/>
          </a:xfrm>
          <a:custGeom>
            <a:rect b="b" l="l" r="r" t="t"/>
            <a:pathLst>
              <a:path extrusionOk="0" h="13033" w="24295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1216400" y="3064375"/>
            <a:ext cx="31506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2" name="Google Shape;122;p5"/>
          <p:cNvSpPr txBox="1"/>
          <p:nvPr>
            <p:ph idx="2" type="body"/>
          </p:nvPr>
        </p:nvSpPr>
        <p:spPr>
          <a:xfrm>
            <a:off x="4777104" y="3064375"/>
            <a:ext cx="3150600" cy="12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3" name="Google Shape;123;p5"/>
          <p:cNvSpPr txBox="1"/>
          <p:nvPr>
            <p:ph idx="3" type="title"/>
          </p:nvPr>
        </p:nvSpPr>
        <p:spPr>
          <a:xfrm>
            <a:off x="1216400" y="2609475"/>
            <a:ext cx="31506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4" name="Google Shape;124;p5"/>
          <p:cNvSpPr txBox="1"/>
          <p:nvPr>
            <p:ph idx="4" type="title"/>
          </p:nvPr>
        </p:nvSpPr>
        <p:spPr>
          <a:xfrm>
            <a:off x="4777113" y="2609475"/>
            <a:ext cx="31506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5" name="Google Shape;125;p5"/>
          <p:cNvSpPr/>
          <p:nvPr/>
        </p:nvSpPr>
        <p:spPr>
          <a:xfrm>
            <a:off x="-514300" y="-267800"/>
            <a:ext cx="1320607" cy="3332174"/>
          </a:xfrm>
          <a:custGeom>
            <a:rect b="b" l="l" r="r" t="t"/>
            <a:pathLst>
              <a:path extrusionOk="0" h="141134" w="4626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7606857" y="198228"/>
            <a:ext cx="1842313" cy="860893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rect b="b" l="l" r="r" t="t"/>
              <a:pathLst>
                <a:path extrusionOk="0" h="1982" w="32893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rect b="b" l="l" r="r" t="t"/>
              <a:pathLst>
                <a:path extrusionOk="0" h="2327" w="3288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rect b="b" l="l" r="r" t="t"/>
              <a:pathLst>
                <a:path extrusionOk="0" h="2872" w="35359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rect b="b" l="l" r="r" t="t"/>
              <a:pathLst>
                <a:path extrusionOk="0" h="1672" w="34322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rect b="b" l="l" r="r" t="t"/>
              <a:pathLst>
                <a:path extrusionOk="0" h="1781" w="34782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rect b="b" l="l" r="r" t="t"/>
              <a:pathLst>
                <a:path extrusionOk="0" h="2095" w="35227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490310" y="2387944"/>
            <a:ext cx="519497" cy="287297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rect b="b" l="l" r="r" t="t"/>
              <a:pathLst>
                <a:path extrusionOk="0" h="13010" w="4262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rect b="b" l="l" r="r" t="t"/>
              <a:pathLst>
                <a:path extrusionOk="0" h="9837" w="4817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rect b="b" l="l" r="r" t="t"/>
              <a:pathLst>
                <a:path extrusionOk="0" h="9529" w="3415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rect b="b" l="l" r="r" t="t"/>
              <a:pathLst>
                <a:path extrusionOk="0" h="10662" w="5342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rect b="b" l="l" r="r" t="t"/>
              <a:pathLst>
                <a:path extrusionOk="0" h="9518" w="3007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rect b="b" l="l" r="r" t="t"/>
              <a:pathLst>
                <a:path extrusionOk="0" h="40156" w="1051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rect b="b" l="l" r="r" t="t"/>
              <a:pathLst>
                <a:path extrusionOk="0" h="3393" w="1301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rect b="b" l="l" r="r" t="t"/>
              <a:pathLst>
                <a:path extrusionOk="0" h="3184" w="1562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50006" y="2217598"/>
            <a:ext cx="570804" cy="3078143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rect b="b" l="l" r="r" t="t"/>
              <a:pathLst>
                <a:path extrusionOk="0" h="7018" w="4104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rect b="b" l="l" r="r" t="t"/>
              <a:pathLst>
                <a:path extrusionOk="0" h="9019" w="2394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rect b="b" l="l" r="r" t="t"/>
              <a:pathLst>
                <a:path extrusionOk="0" h="10028" w="3066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rect b="b" l="l" r="r" t="t"/>
              <a:pathLst>
                <a:path extrusionOk="0" h="9669" w="2482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rect b="b" l="l" r="r" t="t"/>
              <a:pathLst>
                <a:path extrusionOk="0" h="5883" w="3707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rect b="b" l="l" r="r" t="t"/>
              <a:pathLst>
                <a:path extrusionOk="0" h="13575" w="3912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rect b="b" l="l" r="r" t="t"/>
              <a:pathLst>
                <a:path extrusionOk="0" h="10069" w="394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rect b="b" l="l" r="r" t="t"/>
              <a:pathLst>
                <a:path extrusionOk="0" h="16197" w="4904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rect b="b" l="l" r="r" t="t"/>
              <a:pathLst>
                <a:path extrusionOk="0" h="562" w="263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rect b="b" l="l" r="r" t="t"/>
              <a:pathLst>
                <a:path extrusionOk="0" h="33179" w="3795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7762965" y="4358025"/>
            <a:ext cx="1161195" cy="734388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5" name="Google Shape;165;p6"/>
          <p:cNvSpPr/>
          <p:nvPr/>
        </p:nvSpPr>
        <p:spPr>
          <a:xfrm rot="-5400000">
            <a:off x="-635421" y="4232724"/>
            <a:ext cx="1320906" cy="1476955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6"/>
          <p:cNvGrpSpPr/>
          <p:nvPr/>
        </p:nvGrpSpPr>
        <p:grpSpPr>
          <a:xfrm>
            <a:off x="61840" y="4604000"/>
            <a:ext cx="1161195" cy="734388"/>
            <a:chOff x="5161625" y="732525"/>
            <a:chExt cx="456050" cy="288425"/>
          </a:xfrm>
        </p:grpSpPr>
        <p:sp>
          <p:nvSpPr>
            <p:cNvPr id="167" name="Google Shape;167;p6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6"/>
          <p:cNvSpPr/>
          <p:nvPr/>
        </p:nvSpPr>
        <p:spPr>
          <a:xfrm>
            <a:off x="7743454" y="-478687"/>
            <a:ext cx="1719636" cy="1273696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6"/>
          <p:cNvGrpSpPr/>
          <p:nvPr/>
        </p:nvGrpSpPr>
        <p:grpSpPr>
          <a:xfrm rot="-5400000">
            <a:off x="8214540" y="458650"/>
            <a:ext cx="1161195" cy="734388"/>
            <a:chOff x="5161625" y="732525"/>
            <a:chExt cx="456050" cy="288425"/>
          </a:xfrm>
        </p:grpSpPr>
        <p:sp>
          <p:nvSpPr>
            <p:cNvPr id="178" name="Google Shape;178;p6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0" name="Google Shape;190;p7"/>
          <p:cNvSpPr/>
          <p:nvPr/>
        </p:nvSpPr>
        <p:spPr>
          <a:xfrm>
            <a:off x="-514300" y="-267800"/>
            <a:ext cx="2304211" cy="5814015"/>
          </a:xfrm>
          <a:custGeom>
            <a:rect b="b" l="l" r="r" t="t"/>
            <a:pathLst>
              <a:path extrusionOk="0" h="141134" w="4626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rect b="b" l="l" r="r" t="t"/>
              <a:pathLst>
                <a:path extrusionOk="0" h="1982" w="32893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rect b="b" l="l" r="r" t="t"/>
              <a:pathLst>
                <a:path extrusionOk="0" h="2327" w="3288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rect b="b" l="l" r="r" t="t"/>
              <a:pathLst>
                <a:path extrusionOk="0" h="2872" w="35359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rect b="b" l="l" r="r" t="t"/>
              <a:pathLst>
                <a:path extrusionOk="0" h="1672" w="34322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rect b="b" l="l" r="r" t="t"/>
              <a:pathLst>
                <a:path extrusionOk="0" h="1781" w="34782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rect b="b" l="l" r="r" t="t"/>
              <a:pathLst>
                <a:path extrusionOk="0" h="2095" w="35227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rect b="b" l="l" r="r" t="t"/>
              <a:pathLst>
                <a:path extrusionOk="0" h="3417" w="57365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rect b="b" l="l" r="r" t="t"/>
              <a:pathLst>
                <a:path extrusionOk="0" h="4064" w="57315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rect b="b" l="l" r="r" t="t"/>
              <a:pathLst>
                <a:path extrusionOk="0" h="5012" w="6167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rect b="b" l="l" r="r" t="t"/>
              <a:pathLst>
                <a:path extrusionOk="0" h="2932" w="5986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rect b="b" l="l" r="r" t="t"/>
              <a:pathLst>
                <a:path extrusionOk="0" h="3126" w="60648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rect b="b" l="l" r="r" t="t"/>
              <a:pathLst>
                <a:path extrusionOk="0" h="3672" w="61377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flipH="1" rot="5400000">
            <a:off x="51984" y="3997505"/>
            <a:ext cx="1320906" cy="1476955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rect b="b" l="l" r="r" t="t"/>
            <a:pathLst>
              <a:path extrusionOk="0" h="13033" w="24295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rect b="b" l="l" r="r" t="t"/>
            <a:pathLst>
              <a:path extrusionOk="0" h="141134" w="4626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>
            <p:ph type="title"/>
          </p:nvPr>
        </p:nvSpPr>
        <p:spPr>
          <a:xfrm>
            <a:off x="1088200" y="1213050"/>
            <a:ext cx="35976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4" name="Google Shape;224;p9"/>
          <p:cNvSpPr txBox="1"/>
          <p:nvPr>
            <p:ph idx="1" type="subTitle"/>
          </p:nvPr>
        </p:nvSpPr>
        <p:spPr>
          <a:xfrm>
            <a:off x="1088200" y="2695350"/>
            <a:ext cx="3597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5" name="Google Shape;225;p9"/>
          <p:cNvSpPr/>
          <p:nvPr/>
        </p:nvSpPr>
        <p:spPr>
          <a:xfrm rot="5400000">
            <a:off x="44982" y="-376819"/>
            <a:ext cx="1320906" cy="1476955"/>
          </a:xfrm>
          <a:custGeom>
            <a:rect b="b" l="l" r="r" t="t"/>
            <a:pathLst>
              <a:path extrusionOk="0" h="43726" w="39109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9"/>
          <p:cNvGrpSpPr/>
          <p:nvPr/>
        </p:nvGrpSpPr>
        <p:grpSpPr>
          <a:xfrm flipH="1" rot="5400000">
            <a:off x="-719246" y="270418"/>
            <a:ext cx="1732599" cy="946480"/>
            <a:chOff x="6928067" y="2555588"/>
            <a:chExt cx="1830919" cy="1000190"/>
          </a:xfrm>
        </p:grpSpPr>
        <p:sp>
          <p:nvSpPr>
            <p:cNvPr id="227" name="Google Shape;227;p9"/>
            <p:cNvSpPr/>
            <p:nvPr/>
          </p:nvSpPr>
          <p:spPr>
            <a:xfrm>
              <a:off x="6928067" y="2555588"/>
              <a:ext cx="1830919" cy="1000190"/>
            </a:xfrm>
            <a:custGeom>
              <a:rect b="b" l="l" r="r" t="t"/>
              <a:pathLst>
                <a:path extrusionOk="0" h="16166" w="29593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8" name="Google Shape;228;p9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29" name="Google Shape;229;p9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rect b="b" l="l" r="r" t="t"/>
                <a:pathLst>
                  <a:path extrusionOk="0" h="12146" w="2340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rect b="b" l="l" r="r" t="t"/>
                <a:pathLst>
                  <a:path extrusionOk="0" h="5009" w="4445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rect b="b" l="l" r="r" t="t"/>
                <a:pathLst>
                  <a:path extrusionOk="0" h="3484" w="2489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rect b="b" l="l" r="r" t="t"/>
                <a:pathLst>
                  <a:path extrusionOk="0" h="3806" w="2467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rect b="b" l="l" r="r" t="t"/>
                <a:pathLst>
                  <a:path extrusionOk="0" h="2563" w="2234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rect b="b" l="l" r="r" t="t"/>
                <a:pathLst>
                  <a:path extrusionOk="0" h="1424" w="3469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rect b="b" l="l" r="r" t="t"/>
                <a:pathLst>
                  <a:path extrusionOk="0" h="1248" w="3117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rect b="b" l="l" r="r" t="t"/>
                <a:pathLst>
                  <a:path extrusionOk="0" h="707" w="2493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rect b="b" l="l" r="r" t="t"/>
                <a:pathLst>
                  <a:path extrusionOk="0" h="1249" w="3467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8" name="Google Shape;238;p9"/>
          <p:cNvSpPr/>
          <p:nvPr/>
        </p:nvSpPr>
        <p:spPr>
          <a:xfrm flipH="1" rot="1800068">
            <a:off x="-403271" y="-83425"/>
            <a:ext cx="1760234" cy="863126"/>
          </a:xfrm>
          <a:custGeom>
            <a:rect b="b" l="l" r="r" t="t"/>
            <a:pathLst>
              <a:path extrusionOk="0" h="13033" w="24295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132727" y="4122850"/>
            <a:ext cx="1161195" cy="734388"/>
            <a:chOff x="5161625" y="732525"/>
            <a:chExt cx="456050" cy="288425"/>
          </a:xfrm>
        </p:grpSpPr>
        <p:sp>
          <p:nvSpPr>
            <p:cNvPr id="240" name="Google Shape;240;p9"/>
            <p:cNvSpPr/>
            <p:nvPr/>
          </p:nvSpPr>
          <p:spPr>
            <a:xfrm>
              <a:off x="5417000" y="739375"/>
              <a:ext cx="70075" cy="59075"/>
            </a:xfrm>
            <a:custGeom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290050" y="825250"/>
              <a:ext cx="72975" cy="59500"/>
            </a:xfrm>
            <a:custGeom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530100" y="788400"/>
              <a:ext cx="87575" cy="68550"/>
            </a:xfrm>
            <a:custGeom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430850" y="861400"/>
              <a:ext cx="72275" cy="51275"/>
            </a:xfrm>
            <a:custGeom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87325" y="732525"/>
              <a:ext cx="67675" cy="58000"/>
            </a:xfrm>
            <a:custGeom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161625" y="857375"/>
              <a:ext cx="55475" cy="51225"/>
            </a:xfrm>
            <a:custGeom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288575" y="945725"/>
              <a:ext cx="56625" cy="50200"/>
            </a:xfrm>
            <a:custGeom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163825" y="971550"/>
              <a:ext cx="56200" cy="49400"/>
            </a:xfrm>
            <a:custGeom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191550" y="772650"/>
              <a:ext cx="41600" cy="40500"/>
            </a:xfrm>
            <a:custGeom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9"/>
          <p:cNvSpPr/>
          <p:nvPr/>
        </p:nvSpPr>
        <p:spPr>
          <a:xfrm rot="5400067">
            <a:off x="5515996" y="2207138"/>
            <a:ext cx="4606353" cy="3411954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>
            <p:ph type="title"/>
          </p:nvPr>
        </p:nvSpPr>
        <p:spPr>
          <a:xfrm>
            <a:off x="6376500" y="2556625"/>
            <a:ext cx="2169300" cy="19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252" name="Google Shape;252;p10"/>
          <p:cNvGrpSpPr/>
          <p:nvPr/>
        </p:nvGrpSpPr>
        <p:grpSpPr>
          <a:xfrm>
            <a:off x="646969" y="2443268"/>
            <a:ext cx="496114" cy="2743789"/>
            <a:chOff x="5379800" y="2555600"/>
            <a:chExt cx="236425" cy="1307500"/>
          </a:xfrm>
        </p:grpSpPr>
        <p:sp>
          <p:nvSpPr>
            <p:cNvPr id="253" name="Google Shape;253;p10"/>
            <p:cNvSpPr/>
            <p:nvPr/>
          </p:nvSpPr>
          <p:spPr>
            <a:xfrm>
              <a:off x="5379800" y="2555600"/>
              <a:ext cx="106550" cy="325250"/>
            </a:xfrm>
            <a:custGeom>
              <a:rect b="b" l="l" r="r" t="t"/>
              <a:pathLst>
                <a:path extrusionOk="0" h="13010" w="4262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5484850" y="2738550"/>
              <a:ext cx="120425" cy="245925"/>
            </a:xfrm>
            <a:custGeom>
              <a:rect b="b" l="l" r="r" t="t"/>
              <a:pathLst>
                <a:path extrusionOk="0" h="9837" w="4817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379800" y="2998700"/>
              <a:ext cx="85375" cy="238225"/>
            </a:xfrm>
            <a:custGeom>
              <a:rect b="b" l="l" r="r" t="t"/>
              <a:pathLst>
                <a:path extrusionOk="0" h="9529" w="3415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482675" y="3168100"/>
              <a:ext cx="133550" cy="266550"/>
            </a:xfrm>
            <a:custGeom>
              <a:rect b="b" l="l" r="r" t="t"/>
              <a:pathLst>
                <a:path extrusionOk="0" h="10662" w="5342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386350" y="3444050"/>
              <a:ext cx="75175" cy="237950"/>
            </a:xfrm>
            <a:custGeom>
              <a:rect b="b" l="l" r="r" t="t"/>
              <a:pathLst>
                <a:path extrusionOk="0" h="9518" w="3007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458600" y="2859200"/>
              <a:ext cx="26275" cy="1003900"/>
            </a:xfrm>
            <a:custGeom>
              <a:rect b="b" l="l" r="r" t="t"/>
              <a:pathLst>
                <a:path extrusionOk="0" h="40156" w="1051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468800" y="2962325"/>
              <a:ext cx="32525" cy="84825"/>
            </a:xfrm>
            <a:custGeom>
              <a:rect b="b" l="l" r="r" t="t"/>
              <a:pathLst>
                <a:path extrusionOk="0" h="3393" w="1301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463700" y="3405650"/>
              <a:ext cx="39050" cy="79600"/>
            </a:xfrm>
            <a:custGeom>
              <a:rect b="b" l="l" r="r" t="t"/>
              <a:pathLst>
                <a:path extrusionOk="0" h="3184" w="1562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10"/>
          <p:cNvGrpSpPr/>
          <p:nvPr/>
        </p:nvGrpSpPr>
        <p:grpSpPr>
          <a:xfrm>
            <a:off x="130973" y="2280582"/>
            <a:ext cx="545112" cy="2939736"/>
            <a:chOff x="5133900" y="2478075"/>
            <a:chExt cx="259775" cy="1400875"/>
          </a:xfrm>
        </p:grpSpPr>
        <p:sp>
          <p:nvSpPr>
            <p:cNvPr id="262" name="Google Shape;262;p10"/>
            <p:cNvSpPr/>
            <p:nvPr/>
          </p:nvSpPr>
          <p:spPr>
            <a:xfrm>
              <a:off x="5133900" y="2647800"/>
              <a:ext cx="102600" cy="175450"/>
            </a:xfrm>
            <a:custGeom>
              <a:rect b="b" l="l" r="r" t="t"/>
              <a:pathLst>
                <a:path extrusionOk="0" h="7018" w="4104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185700" y="2478075"/>
              <a:ext cx="59850" cy="225475"/>
            </a:xfrm>
            <a:custGeom>
              <a:rect b="b" l="l" r="r" t="t"/>
              <a:pathLst>
                <a:path extrusionOk="0" h="9019" w="2394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237500" y="2541875"/>
              <a:ext cx="76650" cy="250700"/>
            </a:xfrm>
            <a:custGeom>
              <a:rect b="b" l="l" r="r" t="t"/>
              <a:pathLst>
                <a:path extrusionOk="0" h="10028" w="3066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268150" y="2833225"/>
              <a:ext cx="62050" cy="241725"/>
            </a:xfrm>
            <a:custGeom>
              <a:rect b="b" l="l" r="r" t="t"/>
              <a:pathLst>
                <a:path extrusionOk="0" h="9669" w="2482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171125" y="3007400"/>
              <a:ext cx="92675" cy="147075"/>
            </a:xfrm>
            <a:custGeom>
              <a:rect b="b" l="l" r="r" t="t"/>
              <a:pathLst>
                <a:path extrusionOk="0" h="5883" w="3707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283475" y="3176275"/>
              <a:ext cx="97800" cy="339375"/>
            </a:xfrm>
            <a:custGeom>
              <a:rect b="b" l="l" r="r" t="t"/>
              <a:pathLst>
                <a:path extrusionOk="0" h="13575" w="3912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82800" y="3282175"/>
              <a:ext cx="98500" cy="251725"/>
            </a:xfrm>
            <a:custGeom>
              <a:rect b="b" l="l" r="r" t="t"/>
              <a:pathLst>
                <a:path extrusionOk="0" h="10069" w="394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71075" y="3474025"/>
              <a:ext cx="122600" cy="404925"/>
            </a:xfrm>
            <a:custGeom>
              <a:rect b="b" l="l" r="r" t="t"/>
              <a:pathLst>
                <a:path extrusionOk="0" h="16197" w="4904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214900" y="2723975"/>
              <a:ext cx="6575" cy="14050"/>
            </a:xfrm>
            <a:custGeom>
              <a:rect b="b" l="l" r="r" t="t"/>
              <a:pathLst>
                <a:path extrusionOk="0" h="562" w="263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196650" y="2681050"/>
              <a:ext cx="94875" cy="829475"/>
            </a:xfrm>
            <a:custGeom>
              <a:rect b="b" l="l" r="r" t="t"/>
              <a:pathLst>
                <a:path extrusionOk="0" h="33179" w="3795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b="1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rbrhs.or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lmarcickiewicz@rbrhs.or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6"/>
          <p:cNvSpPr txBox="1"/>
          <p:nvPr>
            <p:ph type="ctrTitle"/>
          </p:nvPr>
        </p:nvSpPr>
        <p:spPr>
          <a:xfrm>
            <a:off x="950250" y="814450"/>
            <a:ext cx="7243500" cy="22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Bank Regional High School </a:t>
            </a:r>
            <a:endParaRPr/>
          </a:p>
        </p:txBody>
      </p:sp>
      <p:cxnSp>
        <p:nvCxnSpPr>
          <p:cNvPr id="736" name="Google Shape;736;p26"/>
          <p:cNvCxnSpPr/>
          <p:nvPr/>
        </p:nvCxnSpPr>
        <p:spPr>
          <a:xfrm>
            <a:off x="2731050" y="3182775"/>
            <a:ext cx="3681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7" name="Google Shape;737;p26"/>
          <p:cNvSpPr txBox="1"/>
          <p:nvPr/>
        </p:nvSpPr>
        <p:spPr>
          <a:xfrm>
            <a:off x="1675350" y="3244900"/>
            <a:ext cx="6075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Special Services Program Introduction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veat Brush"/>
                <a:ea typeface="Caveat Brush"/>
                <a:cs typeface="Caveat Brush"/>
                <a:sym typeface="Caveat Brush"/>
              </a:rPr>
              <a:t>April 4, 2023</a:t>
            </a:r>
            <a:endParaRPr sz="33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5"/>
          <p:cNvSpPr txBox="1"/>
          <p:nvPr>
            <p:ph type="title"/>
          </p:nvPr>
        </p:nvSpPr>
        <p:spPr>
          <a:xfrm>
            <a:off x="1196975" y="515050"/>
            <a:ext cx="6910800" cy="11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Summer Programming</a:t>
            </a:r>
            <a:endParaRPr sz="5000"/>
          </a:p>
        </p:txBody>
      </p:sp>
      <p:sp>
        <p:nvSpPr>
          <p:cNvPr id="834" name="Google Shape;834;p35"/>
          <p:cNvSpPr txBox="1"/>
          <p:nvPr>
            <p:ph idx="1" type="body"/>
          </p:nvPr>
        </p:nvSpPr>
        <p:spPr>
          <a:xfrm>
            <a:off x="1725050" y="1472500"/>
            <a:ext cx="6910800" cy="3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Summer Slam </a:t>
            </a:r>
            <a:endParaRPr sz="2200"/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4 week t</a:t>
            </a:r>
            <a:r>
              <a:rPr lang="en" sz="1600"/>
              <a:t>ransition program for incoming freshman 7/10-8/3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Challenging curriculum includes Language Arts, Math, Science, History and Social Emotional Learning (SEL) skills</a:t>
            </a:r>
            <a:endParaRPr sz="1600"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" sz="1700"/>
              <a:t>An Extended School Year program (ESY) is provided to eligible students to prevent regression and includes:</a:t>
            </a:r>
            <a:endParaRPr sz="1700"/>
          </a:p>
          <a:p>
            <a: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Academics, Life skills, Social skills, Related services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ESY 2023 will run 7/10-8/10 Monday through Thursday from 8 - 1 pm (lunch and </a:t>
            </a:r>
            <a:r>
              <a:rPr lang="en" sz="1400"/>
              <a:t>transportation</a:t>
            </a:r>
            <a:r>
              <a:rPr lang="en" sz="1400"/>
              <a:t> provided)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Char char="○"/>
            </a:pPr>
            <a:r>
              <a:rPr lang="en" sz="1400"/>
              <a:t>Lunch and Transportation is available</a:t>
            </a:r>
            <a:endParaRPr sz="1400"/>
          </a:p>
        </p:txBody>
      </p:sp>
      <p:sp>
        <p:nvSpPr>
          <p:cNvPr id="835" name="Google Shape;835;p35"/>
          <p:cNvSpPr/>
          <p:nvPr/>
        </p:nvSpPr>
        <p:spPr>
          <a:xfrm rot="6641666">
            <a:off x="-160039" y="238375"/>
            <a:ext cx="1201163" cy="895955"/>
          </a:xfrm>
          <a:custGeom>
            <a:rect b="b" l="l" r="r" t="t"/>
            <a:pathLst>
              <a:path extrusionOk="0" h="16078" w="21555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35"/>
          <p:cNvGrpSpPr/>
          <p:nvPr/>
        </p:nvGrpSpPr>
        <p:grpSpPr>
          <a:xfrm rot="-1389974">
            <a:off x="1321649" y="354063"/>
            <a:ext cx="850441" cy="808136"/>
            <a:chOff x="1756200" y="3533069"/>
            <a:chExt cx="468971" cy="468842"/>
          </a:xfrm>
        </p:grpSpPr>
        <p:sp>
          <p:nvSpPr>
            <p:cNvPr id="837" name="Google Shape;837;p35"/>
            <p:cNvSpPr/>
            <p:nvPr/>
          </p:nvSpPr>
          <p:spPr>
            <a:xfrm>
              <a:off x="1850497" y="3627366"/>
              <a:ext cx="280326" cy="280325"/>
            </a:xfrm>
            <a:custGeom>
              <a:rect b="b" l="l" r="r" t="t"/>
              <a:pathLst>
                <a:path extrusionOk="0" h="13130" w="13130">
                  <a:moveTo>
                    <a:pt x="6535" y="0"/>
                  </a:moveTo>
                  <a:cubicBezTo>
                    <a:pt x="5072" y="0"/>
                    <a:pt x="3652" y="496"/>
                    <a:pt x="2506" y="1405"/>
                  </a:cubicBezTo>
                  <a:cubicBezTo>
                    <a:pt x="2362" y="1519"/>
                    <a:pt x="2338" y="1729"/>
                    <a:pt x="2451" y="1873"/>
                  </a:cubicBezTo>
                  <a:cubicBezTo>
                    <a:pt x="2517" y="1957"/>
                    <a:pt x="2614" y="2000"/>
                    <a:pt x="2713" y="2000"/>
                  </a:cubicBezTo>
                  <a:cubicBezTo>
                    <a:pt x="2785" y="2000"/>
                    <a:pt x="2858" y="1976"/>
                    <a:pt x="2919" y="1928"/>
                  </a:cubicBezTo>
                  <a:cubicBezTo>
                    <a:pt x="3951" y="1109"/>
                    <a:pt x="5233" y="665"/>
                    <a:pt x="6550" y="665"/>
                  </a:cubicBezTo>
                  <a:cubicBezTo>
                    <a:pt x="6555" y="665"/>
                    <a:pt x="6560" y="665"/>
                    <a:pt x="6565" y="665"/>
                  </a:cubicBezTo>
                  <a:cubicBezTo>
                    <a:pt x="9818" y="665"/>
                    <a:pt x="12465" y="3312"/>
                    <a:pt x="12465" y="6565"/>
                  </a:cubicBezTo>
                  <a:cubicBezTo>
                    <a:pt x="12465" y="9818"/>
                    <a:pt x="9818" y="12465"/>
                    <a:pt x="6565" y="12465"/>
                  </a:cubicBezTo>
                  <a:cubicBezTo>
                    <a:pt x="3312" y="12465"/>
                    <a:pt x="668" y="9818"/>
                    <a:pt x="668" y="6565"/>
                  </a:cubicBezTo>
                  <a:cubicBezTo>
                    <a:pt x="661" y="5226"/>
                    <a:pt x="1119" y="3921"/>
                    <a:pt x="1959" y="2878"/>
                  </a:cubicBezTo>
                  <a:cubicBezTo>
                    <a:pt x="2083" y="2737"/>
                    <a:pt x="2062" y="2520"/>
                    <a:pt x="1914" y="2403"/>
                  </a:cubicBezTo>
                  <a:cubicBezTo>
                    <a:pt x="1853" y="2354"/>
                    <a:pt x="1780" y="2331"/>
                    <a:pt x="1707" y="2331"/>
                  </a:cubicBezTo>
                  <a:cubicBezTo>
                    <a:pt x="1606" y="2331"/>
                    <a:pt x="1505" y="2376"/>
                    <a:pt x="1439" y="2462"/>
                  </a:cubicBezTo>
                  <a:cubicBezTo>
                    <a:pt x="510" y="3629"/>
                    <a:pt x="4" y="5075"/>
                    <a:pt x="0" y="6565"/>
                  </a:cubicBezTo>
                  <a:cubicBezTo>
                    <a:pt x="0" y="10187"/>
                    <a:pt x="2947" y="13130"/>
                    <a:pt x="6565" y="13130"/>
                  </a:cubicBezTo>
                  <a:cubicBezTo>
                    <a:pt x="10186" y="13130"/>
                    <a:pt x="13129" y="10183"/>
                    <a:pt x="13129" y="6565"/>
                  </a:cubicBezTo>
                  <a:cubicBezTo>
                    <a:pt x="13129" y="2947"/>
                    <a:pt x="10186" y="1"/>
                    <a:pt x="6565" y="1"/>
                  </a:cubicBezTo>
                  <a:cubicBezTo>
                    <a:pt x="6555" y="0"/>
                    <a:pt x="6545" y="0"/>
                    <a:pt x="6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1983799" y="3533069"/>
              <a:ext cx="13920" cy="50664"/>
            </a:xfrm>
            <a:custGeom>
              <a:rect b="b" l="l" r="r" t="t"/>
              <a:pathLst>
                <a:path extrusionOk="0" h="2373" w="652">
                  <a:moveTo>
                    <a:pt x="324" y="1"/>
                  </a:moveTo>
                  <a:cubicBezTo>
                    <a:pt x="322" y="1"/>
                    <a:pt x="319" y="1"/>
                    <a:pt x="317" y="1"/>
                  </a:cubicBezTo>
                  <a:cubicBezTo>
                    <a:pt x="138" y="11"/>
                    <a:pt x="1" y="163"/>
                    <a:pt x="4" y="342"/>
                  </a:cubicBezTo>
                  <a:lnTo>
                    <a:pt x="4" y="2035"/>
                  </a:lnTo>
                  <a:cubicBezTo>
                    <a:pt x="1" y="2214"/>
                    <a:pt x="138" y="2362"/>
                    <a:pt x="317" y="2373"/>
                  </a:cubicBezTo>
                  <a:cubicBezTo>
                    <a:pt x="319" y="2373"/>
                    <a:pt x="322" y="2373"/>
                    <a:pt x="324" y="2373"/>
                  </a:cubicBezTo>
                  <a:cubicBezTo>
                    <a:pt x="503" y="2373"/>
                    <a:pt x="648" y="2229"/>
                    <a:pt x="651" y="2049"/>
                  </a:cubicBezTo>
                  <a:lnTo>
                    <a:pt x="651" y="325"/>
                  </a:lnTo>
                  <a:cubicBezTo>
                    <a:pt x="651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1868345" y="3562701"/>
              <a:ext cx="35441" cy="47354"/>
            </a:xfrm>
            <a:custGeom>
              <a:rect b="b" l="l" r="r" t="t"/>
              <a:pathLst>
                <a:path extrusionOk="0" h="2218" w="1660">
                  <a:moveTo>
                    <a:pt x="382" y="1"/>
                  </a:moveTo>
                  <a:cubicBezTo>
                    <a:pt x="326" y="1"/>
                    <a:pt x="270" y="15"/>
                    <a:pt x="218" y="45"/>
                  </a:cubicBezTo>
                  <a:cubicBezTo>
                    <a:pt x="56" y="138"/>
                    <a:pt x="1" y="348"/>
                    <a:pt x="100" y="506"/>
                  </a:cubicBezTo>
                  <a:lnTo>
                    <a:pt x="992" y="2052"/>
                  </a:lnTo>
                  <a:cubicBezTo>
                    <a:pt x="1052" y="2158"/>
                    <a:pt x="1163" y="2218"/>
                    <a:pt x="1278" y="2218"/>
                  </a:cubicBezTo>
                  <a:cubicBezTo>
                    <a:pt x="1335" y="2218"/>
                    <a:pt x="1393" y="2203"/>
                    <a:pt x="1446" y="2172"/>
                  </a:cubicBezTo>
                  <a:cubicBezTo>
                    <a:pt x="1605" y="2079"/>
                    <a:pt x="1660" y="1876"/>
                    <a:pt x="1567" y="1718"/>
                  </a:cubicBezTo>
                  <a:lnTo>
                    <a:pt x="675" y="176"/>
                  </a:lnTo>
                  <a:cubicBezTo>
                    <a:pt x="615" y="64"/>
                    <a:pt x="500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1785234" y="3646430"/>
              <a:ext cx="49190" cy="33285"/>
            </a:xfrm>
            <a:custGeom>
              <a:rect b="b" l="l" r="r" t="t"/>
              <a:pathLst>
                <a:path extrusionOk="0" h="1559" w="2304">
                  <a:moveTo>
                    <a:pt x="381" y="1"/>
                  </a:moveTo>
                  <a:cubicBezTo>
                    <a:pt x="264" y="1"/>
                    <a:pt x="151" y="62"/>
                    <a:pt x="90" y="168"/>
                  </a:cubicBezTo>
                  <a:cubicBezTo>
                    <a:pt x="0" y="323"/>
                    <a:pt x="52" y="522"/>
                    <a:pt x="203" y="619"/>
                  </a:cubicBezTo>
                  <a:lnTo>
                    <a:pt x="1746" y="1510"/>
                  </a:lnTo>
                  <a:cubicBezTo>
                    <a:pt x="1800" y="1543"/>
                    <a:pt x="1860" y="1559"/>
                    <a:pt x="1919" y="1559"/>
                  </a:cubicBezTo>
                  <a:cubicBezTo>
                    <a:pt x="2034" y="1559"/>
                    <a:pt x="2145" y="1499"/>
                    <a:pt x="2207" y="1390"/>
                  </a:cubicBezTo>
                  <a:cubicBezTo>
                    <a:pt x="2303" y="1228"/>
                    <a:pt x="2245" y="1022"/>
                    <a:pt x="2080" y="932"/>
                  </a:cubicBezTo>
                  <a:lnTo>
                    <a:pt x="537" y="40"/>
                  </a:lnTo>
                  <a:cubicBezTo>
                    <a:pt x="488" y="13"/>
                    <a:pt x="434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756200" y="3761052"/>
              <a:ext cx="50813" cy="13835"/>
            </a:xfrm>
            <a:custGeom>
              <a:rect b="b" l="l" r="r" t="t"/>
              <a:pathLst>
                <a:path extrusionOk="0" h="648" w="2380">
                  <a:moveTo>
                    <a:pt x="335" y="0"/>
                  </a:moveTo>
                  <a:cubicBezTo>
                    <a:pt x="159" y="0"/>
                    <a:pt x="14" y="140"/>
                    <a:pt x="4" y="317"/>
                  </a:cubicBezTo>
                  <a:cubicBezTo>
                    <a:pt x="1" y="496"/>
                    <a:pt x="145" y="647"/>
                    <a:pt x="328" y="647"/>
                  </a:cubicBezTo>
                  <a:lnTo>
                    <a:pt x="2038" y="647"/>
                  </a:lnTo>
                  <a:cubicBezTo>
                    <a:pt x="2041" y="647"/>
                    <a:pt x="2043" y="647"/>
                    <a:pt x="2045" y="647"/>
                  </a:cubicBezTo>
                  <a:cubicBezTo>
                    <a:pt x="2221" y="647"/>
                    <a:pt x="2366" y="508"/>
                    <a:pt x="2376" y="331"/>
                  </a:cubicBezTo>
                  <a:cubicBezTo>
                    <a:pt x="2379" y="152"/>
                    <a:pt x="2235" y="0"/>
                    <a:pt x="2052" y="0"/>
                  </a:cubicBezTo>
                  <a:lnTo>
                    <a:pt x="341" y="0"/>
                  </a:lnTo>
                  <a:cubicBezTo>
                    <a:pt x="339" y="0"/>
                    <a:pt x="337" y="0"/>
                    <a:pt x="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784786" y="3855391"/>
              <a:ext cx="49404" cy="33370"/>
            </a:xfrm>
            <a:custGeom>
              <a:rect b="b" l="l" r="r" t="t"/>
              <a:pathLst>
                <a:path extrusionOk="0" h="1563" w="2314">
                  <a:moveTo>
                    <a:pt x="1933" y="1"/>
                  </a:moveTo>
                  <a:cubicBezTo>
                    <a:pt x="1877" y="1"/>
                    <a:pt x="1819" y="15"/>
                    <a:pt x="1767" y="46"/>
                  </a:cubicBezTo>
                  <a:lnTo>
                    <a:pt x="224" y="938"/>
                  </a:lnTo>
                  <a:cubicBezTo>
                    <a:pt x="59" y="1027"/>
                    <a:pt x="1" y="1234"/>
                    <a:pt x="97" y="1395"/>
                  </a:cubicBezTo>
                  <a:cubicBezTo>
                    <a:pt x="158" y="1502"/>
                    <a:pt x="271" y="1562"/>
                    <a:pt x="385" y="1562"/>
                  </a:cubicBezTo>
                  <a:cubicBezTo>
                    <a:pt x="445" y="1562"/>
                    <a:pt x="504" y="1546"/>
                    <a:pt x="558" y="1512"/>
                  </a:cubicBezTo>
                  <a:lnTo>
                    <a:pt x="2101" y="621"/>
                  </a:lnTo>
                  <a:cubicBezTo>
                    <a:pt x="2259" y="528"/>
                    <a:pt x="2314" y="328"/>
                    <a:pt x="2221" y="167"/>
                  </a:cubicBezTo>
                  <a:cubicBezTo>
                    <a:pt x="2161" y="60"/>
                    <a:pt x="2049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868494" y="3924988"/>
              <a:ext cx="35228" cy="47077"/>
            </a:xfrm>
            <a:custGeom>
              <a:rect b="b" l="l" r="r" t="t"/>
              <a:pathLst>
                <a:path extrusionOk="0" h="2205" w="1650">
                  <a:moveTo>
                    <a:pt x="1270" y="1"/>
                  </a:moveTo>
                  <a:cubicBezTo>
                    <a:pt x="1156" y="1"/>
                    <a:pt x="1045" y="60"/>
                    <a:pt x="985" y="166"/>
                  </a:cubicBezTo>
                  <a:lnTo>
                    <a:pt x="93" y="1709"/>
                  </a:lnTo>
                  <a:cubicBezTo>
                    <a:pt x="1" y="1867"/>
                    <a:pt x="56" y="2070"/>
                    <a:pt x="214" y="2163"/>
                  </a:cubicBezTo>
                  <a:cubicBezTo>
                    <a:pt x="266" y="2191"/>
                    <a:pt x="321" y="2204"/>
                    <a:pt x="379" y="2204"/>
                  </a:cubicBezTo>
                  <a:cubicBezTo>
                    <a:pt x="500" y="2204"/>
                    <a:pt x="610" y="2142"/>
                    <a:pt x="668" y="2039"/>
                  </a:cubicBezTo>
                  <a:lnTo>
                    <a:pt x="1560" y="497"/>
                  </a:lnTo>
                  <a:cubicBezTo>
                    <a:pt x="1649" y="339"/>
                    <a:pt x="1594" y="135"/>
                    <a:pt x="1436" y="46"/>
                  </a:cubicBezTo>
                  <a:cubicBezTo>
                    <a:pt x="1384" y="15"/>
                    <a:pt x="1326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1983799" y="3951247"/>
              <a:ext cx="13920" cy="50664"/>
            </a:xfrm>
            <a:custGeom>
              <a:rect b="b" l="l" r="r" t="t"/>
              <a:pathLst>
                <a:path extrusionOk="0" h="2373" w="652">
                  <a:moveTo>
                    <a:pt x="324" y="0"/>
                  </a:moveTo>
                  <a:cubicBezTo>
                    <a:pt x="322" y="0"/>
                    <a:pt x="319" y="0"/>
                    <a:pt x="317" y="0"/>
                  </a:cubicBezTo>
                  <a:cubicBezTo>
                    <a:pt x="138" y="10"/>
                    <a:pt x="1" y="159"/>
                    <a:pt x="4" y="338"/>
                  </a:cubicBezTo>
                  <a:lnTo>
                    <a:pt x="4" y="2035"/>
                  </a:lnTo>
                  <a:cubicBezTo>
                    <a:pt x="1" y="2214"/>
                    <a:pt x="138" y="2362"/>
                    <a:pt x="317" y="2372"/>
                  </a:cubicBezTo>
                  <a:cubicBezTo>
                    <a:pt x="319" y="2372"/>
                    <a:pt x="322" y="2372"/>
                    <a:pt x="324" y="2372"/>
                  </a:cubicBezTo>
                  <a:cubicBezTo>
                    <a:pt x="503" y="2372"/>
                    <a:pt x="651" y="2229"/>
                    <a:pt x="651" y="2048"/>
                  </a:cubicBezTo>
                  <a:lnTo>
                    <a:pt x="651" y="324"/>
                  </a:lnTo>
                  <a:cubicBezTo>
                    <a:pt x="648" y="143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077434" y="3924796"/>
              <a:ext cx="35292" cy="47141"/>
            </a:xfrm>
            <a:custGeom>
              <a:rect b="b" l="l" r="r" t="t"/>
              <a:pathLst>
                <a:path extrusionOk="0" h="2208" w="1653">
                  <a:moveTo>
                    <a:pt x="382" y="0"/>
                  </a:moveTo>
                  <a:cubicBezTo>
                    <a:pt x="326" y="0"/>
                    <a:pt x="269" y="15"/>
                    <a:pt x="217" y="45"/>
                  </a:cubicBezTo>
                  <a:cubicBezTo>
                    <a:pt x="55" y="138"/>
                    <a:pt x="0" y="348"/>
                    <a:pt x="100" y="506"/>
                  </a:cubicBezTo>
                  <a:lnTo>
                    <a:pt x="992" y="2048"/>
                  </a:lnTo>
                  <a:cubicBezTo>
                    <a:pt x="1053" y="2151"/>
                    <a:pt x="1162" y="2208"/>
                    <a:pt x="1273" y="2208"/>
                  </a:cubicBezTo>
                  <a:cubicBezTo>
                    <a:pt x="1329" y="2208"/>
                    <a:pt x="1387" y="2193"/>
                    <a:pt x="1439" y="2162"/>
                  </a:cubicBezTo>
                  <a:cubicBezTo>
                    <a:pt x="1598" y="2072"/>
                    <a:pt x="1653" y="1876"/>
                    <a:pt x="1567" y="1718"/>
                  </a:cubicBezTo>
                  <a:lnTo>
                    <a:pt x="675" y="175"/>
                  </a:lnTo>
                  <a:cubicBezTo>
                    <a:pt x="614" y="63"/>
                    <a:pt x="500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147309" y="3855498"/>
              <a:ext cx="50749" cy="33157"/>
            </a:xfrm>
            <a:custGeom>
              <a:rect b="b" l="l" r="r" t="t"/>
              <a:pathLst>
                <a:path extrusionOk="0" h="1553" w="2377">
                  <a:moveTo>
                    <a:pt x="379" y="1"/>
                  </a:moveTo>
                  <a:cubicBezTo>
                    <a:pt x="264" y="1"/>
                    <a:pt x="151" y="60"/>
                    <a:pt x="91" y="168"/>
                  </a:cubicBezTo>
                  <a:cubicBezTo>
                    <a:pt x="1" y="323"/>
                    <a:pt x="53" y="523"/>
                    <a:pt x="204" y="619"/>
                  </a:cubicBezTo>
                  <a:lnTo>
                    <a:pt x="1746" y="1507"/>
                  </a:lnTo>
                  <a:cubicBezTo>
                    <a:pt x="1798" y="1535"/>
                    <a:pt x="1856" y="1552"/>
                    <a:pt x="1915" y="1552"/>
                  </a:cubicBezTo>
                  <a:cubicBezTo>
                    <a:pt x="2252" y="1552"/>
                    <a:pt x="2376" y="1101"/>
                    <a:pt x="2080" y="929"/>
                  </a:cubicBezTo>
                  <a:lnTo>
                    <a:pt x="2080" y="929"/>
                  </a:lnTo>
                  <a:lnTo>
                    <a:pt x="2080" y="933"/>
                  </a:lnTo>
                  <a:lnTo>
                    <a:pt x="538" y="41"/>
                  </a:lnTo>
                  <a:cubicBezTo>
                    <a:pt x="488" y="14"/>
                    <a:pt x="433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174294" y="3761052"/>
              <a:ext cx="50877" cy="13835"/>
            </a:xfrm>
            <a:custGeom>
              <a:rect b="b" l="l" r="r" t="t"/>
              <a:pathLst>
                <a:path extrusionOk="0" h="648" w="2383">
                  <a:moveTo>
                    <a:pt x="338" y="0"/>
                  </a:moveTo>
                  <a:cubicBezTo>
                    <a:pt x="162" y="0"/>
                    <a:pt x="14" y="140"/>
                    <a:pt x="4" y="317"/>
                  </a:cubicBezTo>
                  <a:cubicBezTo>
                    <a:pt x="0" y="496"/>
                    <a:pt x="145" y="647"/>
                    <a:pt x="327" y="647"/>
                  </a:cubicBezTo>
                  <a:lnTo>
                    <a:pt x="2038" y="647"/>
                  </a:lnTo>
                  <a:cubicBezTo>
                    <a:pt x="2040" y="647"/>
                    <a:pt x="2043" y="647"/>
                    <a:pt x="2045" y="647"/>
                  </a:cubicBezTo>
                  <a:cubicBezTo>
                    <a:pt x="2221" y="647"/>
                    <a:pt x="2365" y="508"/>
                    <a:pt x="2376" y="331"/>
                  </a:cubicBezTo>
                  <a:cubicBezTo>
                    <a:pt x="2382" y="152"/>
                    <a:pt x="2234" y="0"/>
                    <a:pt x="2055" y="0"/>
                  </a:cubicBezTo>
                  <a:lnTo>
                    <a:pt x="345" y="0"/>
                  </a:lnTo>
                  <a:cubicBezTo>
                    <a:pt x="342" y="0"/>
                    <a:pt x="340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145409" y="3646345"/>
              <a:ext cx="50877" cy="33242"/>
            </a:xfrm>
            <a:custGeom>
              <a:rect b="b" l="l" r="r" t="t"/>
              <a:pathLst>
                <a:path extrusionOk="0" h="1557" w="2383">
                  <a:moveTo>
                    <a:pt x="2001" y="1"/>
                  </a:moveTo>
                  <a:cubicBezTo>
                    <a:pt x="1945" y="1"/>
                    <a:pt x="1887" y="15"/>
                    <a:pt x="1835" y="44"/>
                  </a:cubicBezTo>
                  <a:lnTo>
                    <a:pt x="293" y="936"/>
                  </a:lnTo>
                  <a:cubicBezTo>
                    <a:pt x="0" y="1105"/>
                    <a:pt x="121" y="1556"/>
                    <a:pt x="462" y="1556"/>
                  </a:cubicBezTo>
                  <a:cubicBezTo>
                    <a:pt x="467" y="1556"/>
                    <a:pt x="472" y="1556"/>
                    <a:pt x="477" y="1556"/>
                  </a:cubicBezTo>
                  <a:cubicBezTo>
                    <a:pt x="530" y="1556"/>
                    <a:pt x="580" y="1540"/>
                    <a:pt x="627" y="1514"/>
                  </a:cubicBezTo>
                  <a:lnTo>
                    <a:pt x="2169" y="623"/>
                  </a:lnTo>
                  <a:cubicBezTo>
                    <a:pt x="2328" y="530"/>
                    <a:pt x="2383" y="327"/>
                    <a:pt x="2290" y="168"/>
                  </a:cubicBezTo>
                  <a:cubicBezTo>
                    <a:pt x="2230" y="60"/>
                    <a:pt x="2117" y="1"/>
                    <a:pt x="2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077434" y="3562893"/>
              <a:ext cx="35441" cy="47290"/>
            </a:xfrm>
            <a:custGeom>
              <a:rect b="b" l="l" r="r" t="t"/>
              <a:pathLst>
                <a:path extrusionOk="0" h="2215" w="1660">
                  <a:moveTo>
                    <a:pt x="1280" y="0"/>
                  </a:moveTo>
                  <a:cubicBezTo>
                    <a:pt x="1164" y="0"/>
                    <a:pt x="1051" y="60"/>
                    <a:pt x="988" y="167"/>
                  </a:cubicBezTo>
                  <a:lnTo>
                    <a:pt x="97" y="1709"/>
                  </a:lnTo>
                  <a:cubicBezTo>
                    <a:pt x="0" y="1867"/>
                    <a:pt x="52" y="2077"/>
                    <a:pt x="214" y="2170"/>
                  </a:cubicBezTo>
                  <a:cubicBezTo>
                    <a:pt x="267" y="2200"/>
                    <a:pt x="324" y="2214"/>
                    <a:pt x="381" y="2214"/>
                  </a:cubicBezTo>
                  <a:cubicBezTo>
                    <a:pt x="500" y="2214"/>
                    <a:pt x="614" y="2151"/>
                    <a:pt x="675" y="2039"/>
                  </a:cubicBezTo>
                  <a:lnTo>
                    <a:pt x="1567" y="501"/>
                  </a:lnTo>
                  <a:cubicBezTo>
                    <a:pt x="1660" y="339"/>
                    <a:pt x="1604" y="136"/>
                    <a:pt x="1443" y="43"/>
                  </a:cubicBezTo>
                  <a:cubicBezTo>
                    <a:pt x="1391" y="14"/>
                    <a:pt x="1335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6"/>
          <p:cNvSpPr txBox="1"/>
          <p:nvPr>
            <p:ph type="title"/>
          </p:nvPr>
        </p:nvSpPr>
        <p:spPr>
          <a:xfrm>
            <a:off x="713250" y="3905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Freshman Orientation</a:t>
            </a:r>
            <a:endParaRPr/>
          </a:p>
        </p:txBody>
      </p:sp>
      <p:sp>
        <p:nvSpPr>
          <p:cNvPr id="855" name="Google Shape;855;p36"/>
          <p:cNvSpPr txBox="1"/>
          <p:nvPr>
            <p:ph idx="1" type="body"/>
          </p:nvPr>
        </p:nvSpPr>
        <p:spPr>
          <a:xfrm>
            <a:off x="713250" y="1088975"/>
            <a:ext cx="7717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</a:t>
            </a:r>
            <a:r>
              <a:rPr lang="en" sz="1900"/>
              <a:t>ll incoming freshman are invited to participate in Freshman Orientation</a:t>
            </a:r>
            <a:endParaRPr sz="1900"/>
          </a:p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Students will have the opportunity to meet their Freshman Academy teachers, meet students from other districts, tour the school, participate in ice breaker activities, and discover all the many clubs, </a:t>
            </a:r>
            <a:r>
              <a:rPr lang="en" sz="1900"/>
              <a:t>sports</a:t>
            </a:r>
            <a:r>
              <a:rPr lang="en" sz="1900"/>
              <a:t> and activities available at RBR</a:t>
            </a:r>
            <a:endParaRPr sz="1900"/>
          </a:p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Date:  </a:t>
            </a:r>
            <a:r>
              <a:rPr b="1" lang="en" sz="1900"/>
              <a:t>Tentative August</a:t>
            </a:r>
            <a:r>
              <a:rPr b="1" lang="en" sz="1900"/>
              <a:t> 23 from 2:30-5:30pm</a:t>
            </a:r>
            <a:endParaRPr b="1" sz="1900"/>
          </a:p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Parents welcome 5:30-6:30pm</a:t>
            </a:r>
            <a:endParaRPr sz="1900"/>
          </a:p>
          <a:p>
            <a:pPr indent="-349250" lvl="0" marL="457200" rtl="0" algn="l">
              <a:spcBef>
                <a:spcPts val="5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Transportation provided to the school only</a:t>
            </a:r>
            <a:endParaRPr sz="19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Helpful Information</a:t>
            </a:r>
            <a:endParaRPr sz="3700"/>
          </a:p>
        </p:txBody>
      </p:sp>
      <p:sp>
        <p:nvSpPr>
          <p:cNvPr id="861" name="Google Shape;861;p37"/>
          <p:cNvSpPr txBox="1"/>
          <p:nvPr>
            <p:ph idx="1" type="body"/>
          </p:nvPr>
        </p:nvSpPr>
        <p:spPr>
          <a:xfrm>
            <a:off x="713250" y="118372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veat Brush"/>
              <a:buChar char="●"/>
            </a:pPr>
            <a:r>
              <a:rPr lang="en" sz="2600">
                <a:latin typeface="Caveat Brush"/>
                <a:ea typeface="Caveat Brush"/>
                <a:cs typeface="Caveat Brush"/>
                <a:sym typeface="Caveat Brush"/>
              </a:rPr>
              <a:t>Parent Portal</a:t>
            </a:r>
            <a:endParaRPr sz="26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veat Brush"/>
              <a:buChar char="●"/>
            </a:pPr>
            <a:r>
              <a:rPr lang="en" sz="2600">
                <a:latin typeface="Caveat Brush"/>
                <a:ea typeface="Caveat Brush"/>
                <a:cs typeface="Caveat Brush"/>
                <a:sym typeface="Caveat Brush"/>
              </a:rPr>
              <a:t>Google Classroom</a:t>
            </a:r>
            <a:endParaRPr sz="26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veat Brush"/>
              <a:buChar char="●"/>
            </a:pPr>
            <a:r>
              <a:rPr lang="en" sz="2600">
                <a:latin typeface="Caveat Brush"/>
                <a:ea typeface="Caveat Brush"/>
                <a:cs typeface="Caveat Brush"/>
                <a:sym typeface="Caveat Brush"/>
              </a:rPr>
              <a:t>Communication</a:t>
            </a:r>
            <a:endParaRPr sz="26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veat Brush"/>
              <a:buChar char="●"/>
            </a:pPr>
            <a:r>
              <a:rPr lang="en" sz="2600">
                <a:latin typeface="Caveat Brush"/>
                <a:ea typeface="Caveat Brush"/>
                <a:cs typeface="Caveat Brush"/>
                <a:sym typeface="Caveat Brush"/>
              </a:rPr>
              <a:t>College Board</a:t>
            </a:r>
            <a:endParaRPr sz="26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veat Brush"/>
              <a:buChar char="●"/>
            </a:pPr>
            <a:r>
              <a:rPr lang="en" sz="2600">
                <a:latin typeface="Caveat Brush"/>
                <a:ea typeface="Caveat Brush"/>
                <a:cs typeface="Caveat Brush"/>
                <a:sym typeface="Caveat Brush"/>
              </a:rPr>
              <a:t>Attendance </a:t>
            </a:r>
            <a:endParaRPr sz="26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veat Brush"/>
              <a:buChar char="●"/>
            </a:pPr>
            <a:r>
              <a:rPr lang="en" sz="2600">
                <a:latin typeface="Caveat Brush"/>
                <a:ea typeface="Caveat Brush"/>
                <a:cs typeface="Caveat Brush"/>
                <a:sym typeface="Caveat Brush"/>
              </a:rPr>
              <a:t>Credits and Diplomas</a:t>
            </a:r>
            <a:endParaRPr sz="26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veat Brush"/>
              <a:buChar char="●"/>
            </a:pPr>
            <a:r>
              <a:rPr lang="en" sz="2600">
                <a:latin typeface="Caveat Brush"/>
                <a:ea typeface="Caveat Brush"/>
                <a:cs typeface="Caveat Brush"/>
                <a:sym typeface="Caveat Brush"/>
              </a:rPr>
              <a:t>School Calendar</a:t>
            </a:r>
            <a:endParaRPr sz="2600"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8"/>
          <p:cNvSpPr txBox="1"/>
          <p:nvPr>
            <p:ph idx="2" type="title"/>
          </p:nvPr>
        </p:nvSpPr>
        <p:spPr>
          <a:xfrm>
            <a:off x="713250" y="16315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Extracurricular Activities</a:t>
            </a:r>
            <a:endParaRPr/>
          </a:p>
        </p:txBody>
      </p:sp>
      <p:sp>
        <p:nvSpPr>
          <p:cNvPr id="867" name="Google Shape;867;p38"/>
          <p:cNvSpPr txBox="1"/>
          <p:nvPr>
            <p:ph idx="6" type="subTitle"/>
          </p:nvPr>
        </p:nvSpPr>
        <p:spPr>
          <a:xfrm>
            <a:off x="1566950" y="955850"/>
            <a:ext cx="3558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are encouraged to try-out and join any sports or activities that they may be interested in. </a:t>
            </a:r>
            <a:r>
              <a:rPr lang="en"/>
              <a:t>A modified program is offered year round for students who require support and supervision.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8" name="Google Shape;868;p38"/>
          <p:cNvCxnSpPr/>
          <p:nvPr/>
        </p:nvCxnSpPr>
        <p:spPr>
          <a:xfrm>
            <a:off x="2515550" y="832150"/>
            <a:ext cx="4065000" cy="1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9" name="Google Shape;869;p38"/>
          <p:cNvGrpSpPr/>
          <p:nvPr/>
        </p:nvGrpSpPr>
        <p:grpSpPr>
          <a:xfrm>
            <a:off x="7938763" y="3845688"/>
            <a:ext cx="617400" cy="617400"/>
            <a:chOff x="1291513" y="3440188"/>
            <a:chExt cx="617400" cy="617400"/>
          </a:xfrm>
        </p:grpSpPr>
        <p:grpSp>
          <p:nvGrpSpPr>
            <p:cNvPr id="870" name="Google Shape;870;p38"/>
            <p:cNvGrpSpPr/>
            <p:nvPr/>
          </p:nvGrpSpPr>
          <p:grpSpPr>
            <a:xfrm>
              <a:off x="1461552" y="3579740"/>
              <a:ext cx="277358" cy="338311"/>
              <a:chOff x="5383477" y="2081508"/>
              <a:chExt cx="416453" cy="470661"/>
            </a:xfrm>
          </p:grpSpPr>
          <p:sp>
            <p:nvSpPr>
              <p:cNvPr id="871" name="Google Shape;871;p38"/>
              <p:cNvSpPr/>
              <p:nvPr/>
            </p:nvSpPr>
            <p:spPr>
              <a:xfrm>
                <a:off x="5402969" y="2386047"/>
                <a:ext cx="13899" cy="32836"/>
              </a:xfrm>
              <a:custGeom>
                <a:rect b="b" l="l" r="r" t="t"/>
                <a:pathLst>
                  <a:path extrusionOk="0" h="1538" w="651">
                    <a:moveTo>
                      <a:pt x="327" y="1"/>
                    </a:moveTo>
                    <a:cubicBezTo>
                      <a:pt x="314" y="1"/>
                      <a:pt x="300" y="2"/>
                      <a:pt x="286" y="4"/>
                    </a:cubicBezTo>
                    <a:cubicBezTo>
                      <a:pt x="121" y="28"/>
                      <a:pt x="0" y="169"/>
                      <a:pt x="4" y="334"/>
                    </a:cubicBezTo>
                    <a:lnTo>
                      <a:pt x="4" y="1202"/>
                    </a:lnTo>
                    <a:cubicBezTo>
                      <a:pt x="0" y="1367"/>
                      <a:pt x="121" y="1508"/>
                      <a:pt x="286" y="1535"/>
                    </a:cubicBezTo>
                    <a:cubicBezTo>
                      <a:pt x="300" y="1537"/>
                      <a:pt x="313" y="1538"/>
                      <a:pt x="326" y="1538"/>
                    </a:cubicBezTo>
                    <a:cubicBezTo>
                      <a:pt x="502" y="1538"/>
                      <a:pt x="648" y="1394"/>
                      <a:pt x="651" y="1215"/>
                    </a:cubicBezTo>
                    <a:lnTo>
                      <a:pt x="651" y="324"/>
                    </a:lnTo>
                    <a:cubicBezTo>
                      <a:pt x="648" y="142"/>
                      <a:pt x="502" y="1"/>
                      <a:pt x="3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5383477" y="2081508"/>
                <a:ext cx="416453" cy="470661"/>
              </a:xfrm>
              <a:custGeom>
                <a:rect b="b" l="l" r="r" t="t"/>
                <a:pathLst>
                  <a:path extrusionOk="0" h="22045" w="19506">
                    <a:moveTo>
                      <a:pt x="11051" y="709"/>
                    </a:moveTo>
                    <a:cubicBezTo>
                      <a:pt x="12073" y="1366"/>
                      <a:pt x="12717" y="2478"/>
                      <a:pt x="12783" y="3694"/>
                    </a:cubicBezTo>
                    <a:cubicBezTo>
                      <a:pt x="12845" y="4909"/>
                      <a:pt x="12321" y="6079"/>
                      <a:pt x="11375" y="6843"/>
                    </a:cubicBezTo>
                    <a:lnTo>
                      <a:pt x="11375" y="4984"/>
                    </a:lnTo>
                    <a:lnTo>
                      <a:pt x="12077" y="4633"/>
                    </a:lnTo>
                    <a:cubicBezTo>
                      <a:pt x="12225" y="4561"/>
                      <a:pt x="12301" y="4389"/>
                      <a:pt x="12249" y="4231"/>
                    </a:cubicBezTo>
                    <a:cubicBezTo>
                      <a:pt x="12201" y="4098"/>
                      <a:pt x="12077" y="4016"/>
                      <a:pt x="11945" y="4016"/>
                    </a:cubicBezTo>
                    <a:cubicBezTo>
                      <a:pt x="11896" y="4016"/>
                      <a:pt x="11846" y="4027"/>
                      <a:pt x="11798" y="4052"/>
                    </a:cubicBezTo>
                    <a:lnTo>
                      <a:pt x="11375" y="4262"/>
                    </a:lnTo>
                    <a:lnTo>
                      <a:pt x="11375" y="3002"/>
                    </a:lnTo>
                    <a:cubicBezTo>
                      <a:pt x="11375" y="2822"/>
                      <a:pt x="11229" y="2679"/>
                      <a:pt x="11054" y="2679"/>
                    </a:cubicBezTo>
                    <a:cubicBezTo>
                      <a:pt x="11040" y="2679"/>
                      <a:pt x="11027" y="2680"/>
                      <a:pt x="11013" y="2681"/>
                    </a:cubicBezTo>
                    <a:cubicBezTo>
                      <a:pt x="10848" y="2706"/>
                      <a:pt x="10724" y="2847"/>
                      <a:pt x="10728" y="3015"/>
                    </a:cubicBezTo>
                    <a:lnTo>
                      <a:pt x="10728" y="3370"/>
                    </a:lnTo>
                    <a:lnTo>
                      <a:pt x="10304" y="3160"/>
                    </a:lnTo>
                    <a:cubicBezTo>
                      <a:pt x="10256" y="3136"/>
                      <a:pt x="10206" y="3124"/>
                      <a:pt x="10157" y="3124"/>
                    </a:cubicBezTo>
                    <a:cubicBezTo>
                      <a:pt x="10025" y="3124"/>
                      <a:pt x="9901" y="3206"/>
                      <a:pt x="9853" y="3339"/>
                    </a:cubicBezTo>
                    <a:cubicBezTo>
                      <a:pt x="9802" y="3497"/>
                      <a:pt x="9877" y="3669"/>
                      <a:pt x="10025" y="3742"/>
                    </a:cubicBezTo>
                    <a:lnTo>
                      <a:pt x="10728" y="4093"/>
                    </a:lnTo>
                    <a:lnTo>
                      <a:pt x="10728" y="6843"/>
                    </a:lnTo>
                    <a:cubicBezTo>
                      <a:pt x="8717" y="5222"/>
                      <a:pt x="8879" y="2107"/>
                      <a:pt x="11051" y="709"/>
                    </a:cubicBezTo>
                    <a:close/>
                    <a:moveTo>
                      <a:pt x="5316" y="5515"/>
                    </a:moveTo>
                    <a:cubicBezTo>
                      <a:pt x="6969" y="5515"/>
                      <a:pt x="8545" y="6604"/>
                      <a:pt x="8996" y="8368"/>
                    </a:cubicBezTo>
                    <a:lnTo>
                      <a:pt x="6493" y="7229"/>
                    </a:lnTo>
                    <a:lnTo>
                      <a:pt x="6462" y="6434"/>
                    </a:lnTo>
                    <a:cubicBezTo>
                      <a:pt x="6459" y="6259"/>
                      <a:pt x="6314" y="6120"/>
                      <a:pt x="6141" y="6120"/>
                    </a:cubicBezTo>
                    <a:cubicBezTo>
                      <a:pt x="6137" y="6120"/>
                      <a:pt x="6133" y="6120"/>
                      <a:pt x="6128" y="6120"/>
                    </a:cubicBezTo>
                    <a:cubicBezTo>
                      <a:pt x="5949" y="6127"/>
                      <a:pt x="5812" y="6275"/>
                      <a:pt x="5819" y="6454"/>
                    </a:cubicBezTo>
                    <a:lnTo>
                      <a:pt x="5836" y="6929"/>
                    </a:lnTo>
                    <a:lnTo>
                      <a:pt x="5499" y="6778"/>
                    </a:lnTo>
                    <a:cubicBezTo>
                      <a:pt x="5455" y="6759"/>
                      <a:pt x="5410" y="6749"/>
                      <a:pt x="5365" y="6749"/>
                    </a:cubicBezTo>
                    <a:cubicBezTo>
                      <a:pt x="5243" y="6749"/>
                      <a:pt x="5127" y="6818"/>
                      <a:pt x="5072" y="6936"/>
                    </a:cubicBezTo>
                    <a:cubicBezTo>
                      <a:pt x="4999" y="7101"/>
                      <a:pt x="5072" y="7291"/>
                      <a:pt x="5233" y="7367"/>
                    </a:cubicBezTo>
                    <a:lnTo>
                      <a:pt x="6380" y="7886"/>
                    </a:lnTo>
                    <a:lnTo>
                      <a:pt x="6011" y="8186"/>
                    </a:lnTo>
                    <a:cubicBezTo>
                      <a:pt x="5874" y="8299"/>
                      <a:pt x="5850" y="8503"/>
                      <a:pt x="5963" y="8640"/>
                    </a:cubicBezTo>
                    <a:cubicBezTo>
                      <a:pt x="6026" y="8719"/>
                      <a:pt x="6119" y="8759"/>
                      <a:pt x="6212" y="8759"/>
                    </a:cubicBezTo>
                    <a:cubicBezTo>
                      <a:pt x="6283" y="8759"/>
                      <a:pt x="6355" y="8736"/>
                      <a:pt x="6414" y="8688"/>
                    </a:cubicBezTo>
                    <a:lnTo>
                      <a:pt x="7034" y="8186"/>
                    </a:lnTo>
                    <a:lnTo>
                      <a:pt x="8727" y="8957"/>
                    </a:lnTo>
                    <a:cubicBezTo>
                      <a:pt x="8175" y="9234"/>
                      <a:pt x="7596" y="9363"/>
                      <a:pt x="7031" y="9363"/>
                    </a:cubicBezTo>
                    <a:cubicBezTo>
                      <a:pt x="5232" y="9363"/>
                      <a:pt x="3564" y="8063"/>
                      <a:pt x="3278" y="6117"/>
                    </a:cubicBezTo>
                    <a:cubicBezTo>
                      <a:pt x="3920" y="5706"/>
                      <a:pt x="4625" y="5515"/>
                      <a:pt x="5316" y="5515"/>
                    </a:cubicBezTo>
                    <a:close/>
                    <a:moveTo>
                      <a:pt x="16759" y="5523"/>
                    </a:moveTo>
                    <a:cubicBezTo>
                      <a:pt x="17474" y="5523"/>
                      <a:pt x="18186" y="5724"/>
                      <a:pt x="18807" y="6120"/>
                    </a:cubicBezTo>
                    <a:cubicBezTo>
                      <a:pt x="18524" y="8066"/>
                      <a:pt x="16854" y="9367"/>
                      <a:pt x="15055" y="9367"/>
                    </a:cubicBezTo>
                    <a:cubicBezTo>
                      <a:pt x="14489" y="9367"/>
                      <a:pt x="13910" y="9238"/>
                      <a:pt x="13357" y="8960"/>
                    </a:cubicBezTo>
                    <a:lnTo>
                      <a:pt x="15051" y="8189"/>
                    </a:lnTo>
                    <a:lnTo>
                      <a:pt x="15667" y="8688"/>
                    </a:lnTo>
                    <a:cubicBezTo>
                      <a:pt x="15727" y="8735"/>
                      <a:pt x="15798" y="8758"/>
                      <a:pt x="15867" y="8758"/>
                    </a:cubicBezTo>
                    <a:cubicBezTo>
                      <a:pt x="15962" y="8758"/>
                      <a:pt x="16055" y="8716"/>
                      <a:pt x="16118" y="8637"/>
                    </a:cubicBezTo>
                    <a:cubicBezTo>
                      <a:pt x="16228" y="8499"/>
                      <a:pt x="16208" y="8299"/>
                      <a:pt x="16074" y="8186"/>
                    </a:cubicBezTo>
                    <a:lnTo>
                      <a:pt x="15705" y="7890"/>
                    </a:lnTo>
                    <a:lnTo>
                      <a:pt x="16852" y="7367"/>
                    </a:lnTo>
                    <a:cubicBezTo>
                      <a:pt x="17013" y="7294"/>
                      <a:pt x="17086" y="7101"/>
                      <a:pt x="17013" y="6940"/>
                    </a:cubicBezTo>
                    <a:cubicBezTo>
                      <a:pt x="16958" y="6820"/>
                      <a:pt x="16840" y="6750"/>
                      <a:pt x="16716" y="6750"/>
                    </a:cubicBezTo>
                    <a:cubicBezTo>
                      <a:pt x="16672" y="6750"/>
                      <a:pt x="16627" y="6759"/>
                      <a:pt x="16583" y="6778"/>
                    </a:cubicBezTo>
                    <a:lnTo>
                      <a:pt x="16249" y="6933"/>
                    </a:lnTo>
                    <a:lnTo>
                      <a:pt x="16266" y="6458"/>
                    </a:lnTo>
                    <a:cubicBezTo>
                      <a:pt x="16273" y="6282"/>
                      <a:pt x="16132" y="6131"/>
                      <a:pt x="15957" y="6124"/>
                    </a:cubicBezTo>
                    <a:cubicBezTo>
                      <a:pt x="15952" y="6124"/>
                      <a:pt x="15948" y="6124"/>
                      <a:pt x="15944" y="6124"/>
                    </a:cubicBezTo>
                    <a:cubicBezTo>
                      <a:pt x="15770" y="6124"/>
                      <a:pt x="15626" y="6262"/>
                      <a:pt x="15619" y="6437"/>
                    </a:cubicBezTo>
                    <a:lnTo>
                      <a:pt x="15592" y="7232"/>
                    </a:lnTo>
                    <a:lnTo>
                      <a:pt x="13089" y="8372"/>
                    </a:lnTo>
                    <a:cubicBezTo>
                      <a:pt x="13375" y="7263"/>
                      <a:pt x="14146" y="6341"/>
                      <a:pt x="15189" y="5862"/>
                    </a:cubicBezTo>
                    <a:cubicBezTo>
                      <a:pt x="15689" y="5636"/>
                      <a:pt x="16225" y="5523"/>
                      <a:pt x="16759" y="5523"/>
                    </a:cubicBezTo>
                    <a:close/>
                    <a:moveTo>
                      <a:pt x="11021" y="13115"/>
                    </a:moveTo>
                    <a:cubicBezTo>
                      <a:pt x="11027" y="13115"/>
                      <a:pt x="11032" y="13115"/>
                      <a:pt x="11037" y="13115"/>
                    </a:cubicBezTo>
                    <a:cubicBezTo>
                      <a:pt x="14204" y="13115"/>
                      <a:pt x="16803" y="15608"/>
                      <a:pt x="16969" y="18737"/>
                    </a:cubicBezTo>
                    <a:cubicBezTo>
                      <a:pt x="16931" y="18733"/>
                      <a:pt x="16893" y="18733"/>
                      <a:pt x="16855" y="18733"/>
                    </a:cubicBezTo>
                    <a:lnTo>
                      <a:pt x="12252" y="18733"/>
                    </a:lnTo>
                    <a:cubicBezTo>
                      <a:pt x="12256" y="18689"/>
                      <a:pt x="12259" y="18651"/>
                      <a:pt x="12259" y="18609"/>
                    </a:cubicBezTo>
                    <a:cubicBezTo>
                      <a:pt x="12259" y="18217"/>
                      <a:pt x="12118" y="17835"/>
                      <a:pt x="11863" y="17535"/>
                    </a:cubicBezTo>
                    <a:lnTo>
                      <a:pt x="10425" y="15807"/>
                    </a:lnTo>
                    <a:lnTo>
                      <a:pt x="11922" y="15807"/>
                    </a:lnTo>
                    <a:cubicBezTo>
                      <a:pt x="11924" y="15807"/>
                      <a:pt x="11927" y="15807"/>
                      <a:pt x="11929" y="15807"/>
                    </a:cubicBezTo>
                    <a:cubicBezTo>
                      <a:pt x="12091" y="15807"/>
                      <a:pt x="12229" y="15685"/>
                      <a:pt x="12252" y="15525"/>
                    </a:cubicBezTo>
                    <a:cubicBezTo>
                      <a:pt x="12277" y="15332"/>
                      <a:pt x="12129" y="15160"/>
                      <a:pt x="11932" y="15160"/>
                    </a:cubicBezTo>
                    <a:lnTo>
                      <a:pt x="9898" y="15160"/>
                    </a:lnTo>
                    <a:lnTo>
                      <a:pt x="9657" y="14871"/>
                    </a:lnTo>
                    <a:cubicBezTo>
                      <a:pt x="9337" y="14482"/>
                      <a:pt x="8862" y="14258"/>
                      <a:pt x="8359" y="14258"/>
                    </a:cubicBezTo>
                    <a:lnTo>
                      <a:pt x="7533" y="14258"/>
                    </a:lnTo>
                    <a:cubicBezTo>
                      <a:pt x="8544" y="13514"/>
                      <a:pt x="9767" y="13115"/>
                      <a:pt x="11021" y="13115"/>
                    </a:cubicBezTo>
                    <a:close/>
                    <a:moveTo>
                      <a:pt x="8383" y="14902"/>
                    </a:moveTo>
                    <a:cubicBezTo>
                      <a:pt x="8686" y="14902"/>
                      <a:pt x="8975" y="15040"/>
                      <a:pt x="9168" y="15274"/>
                    </a:cubicBezTo>
                    <a:lnTo>
                      <a:pt x="11395" y="17945"/>
                    </a:lnTo>
                    <a:cubicBezTo>
                      <a:pt x="11781" y="18375"/>
                      <a:pt x="11733" y="19036"/>
                      <a:pt x="11292" y="19408"/>
                    </a:cubicBezTo>
                    <a:cubicBezTo>
                      <a:pt x="11100" y="19567"/>
                      <a:pt x="10868" y="19645"/>
                      <a:pt x="10638" y="19645"/>
                    </a:cubicBezTo>
                    <a:cubicBezTo>
                      <a:pt x="10336" y="19645"/>
                      <a:pt x="10037" y="19511"/>
                      <a:pt x="9836" y="19253"/>
                    </a:cubicBezTo>
                    <a:lnTo>
                      <a:pt x="7740" y="16716"/>
                    </a:lnTo>
                    <a:cubicBezTo>
                      <a:pt x="7673" y="16636"/>
                      <a:pt x="7580" y="16597"/>
                      <a:pt x="7487" y="16597"/>
                    </a:cubicBezTo>
                    <a:cubicBezTo>
                      <a:pt x="7390" y="16597"/>
                      <a:pt x="7295" y="16639"/>
                      <a:pt x="7230" y="16723"/>
                    </a:cubicBezTo>
                    <a:cubicBezTo>
                      <a:pt x="7137" y="16847"/>
                      <a:pt x="7144" y="17016"/>
                      <a:pt x="7244" y="17133"/>
                    </a:cubicBezTo>
                    <a:lnTo>
                      <a:pt x="9333" y="19666"/>
                    </a:lnTo>
                    <a:cubicBezTo>
                      <a:pt x="9672" y="20075"/>
                      <a:pt x="10146" y="20272"/>
                      <a:pt x="10617" y="20272"/>
                    </a:cubicBezTo>
                    <a:cubicBezTo>
                      <a:pt x="11206" y="20272"/>
                      <a:pt x="11790" y="19964"/>
                      <a:pt x="12098" y="19377"/>
                    </a:cubicBezTo>
                    <a:lnTo>
                      <a:pt x="16810" y="19377"/>
                    </a:lnTo>
                    <a:cubicBezTo>
                      <a:pt x="17406" y="19377"/>
                      <a:pt x="17888" y="19866"/>
                      <a:pt x="17846" y="20461"/>
                    </a:cubicBezTo>
                    <a:cubicBezTo>
                      <a:pt x="17805" y="20988"/>
                      <a:pt x="17368" y="21398"/>
                      <a:pt x="16838" y="21401"/>
                    </a:cubicBezTo>
                    <a:lnTo>
                      <a:pt x="8817" y="21401"/>
                    </a:lnTo>
                    <a:cubicBezTo>
                      <a:pt x="8490" y="21398"/>
                      <a:pt x="8187" y="21243"/>
                      <a:pt x="7994" y="20978"/>
                    </a:cubicBezTo>
                    <a:lnTo>
                      <a:pt x="6142" y="18513"/>
                    </a:lnTo>
                    <a:cubicBezTo>
                      <a:pt x="5829" y="18083"/>
                      <a:pt x="5330" y="17828"/>
                      <a:pt x="4800" y="17828"/>
                    </a:cubicBezTo>
                    <a:lnTo>
                      <a:pt x="4232" y="17828"/>
                    </a:lnTo>
                    <a:lnTo>
                      <a:pt x="4232" y="14902"/>
                    </a:lnTo>
                    <a:close/>
                    <a:moveTo>
                      <a:pt x="11049" y="1"/>
                    </a:moveTo>
                    <a:cubicBezTo>
                      <a:pt x="10993" y="1"/>
                      <a:pt x="10937" y="15"/>
                      <a:pt x="10886" y="45"/>
                    </a:cubicBezTo>
                    <a:cubicBezTo>
                      <a:pt x="9543" y="819"/>
                      <a:pt x="8703" y="2241"/>
                      <a:pt x="8669" y="3793"/>
                    </a:cubicBezTo>
                    <a:cubicBezTo>
                      <a:pt x="8638" y="5342"/>
                      <a:pt x="9416" y="6799"/>
                      <a:pt x="10728" y="7632"/>
                    </a:cubicBezTo>
                    <a:lnTo>
                      <a:pt x="10728" y="9150"/>
                    </a:lnTo>
                    <a:lnTo>
                      <a:pt x="9726" y="8695"/>
                    </a:lnTo>
                    <a:cubicBezTo>
                      <a:pt x="9512" y="7157"/>
                      <a:pt x="8511" y="5845"/>
                      <a:pt x="7085" y="5232"/>
                    </a:cubicBezTo>
                    <a:cubicBezTo>
                      <a:pt x="6522" y="4989"/>
                      <a:pt x="5924" y="4869"/>
                      <a:pt x="5329" y="4869"/>
                    </a:cubicBezTo>
                    <a:cubicBezTo>
                      <a:pt x="4420" y="4869"/>
                      <a:pt x="3518" y="5148"/>
                      <a:pt x="2755" y="5694"/>
                    </a:cubicBezTo>
                    <a:cubicBezTo>
                      <a:pt x="2662" y="5762"/>
                      <a:pt x="2610" y="5873"/>
                      <a:pt x="2621" y="5990"/>
                    </a:cubicBezTo>
                    <a:cubicBezTo>
                      <a:pt x="2772" y="7532"/>
                      <a:pt x="3715" y="8885"/>
                      <a:pt x="5113" y="9559"/>
                    </a:cubicBezTo>
                    <a:cubicBezTo>
                      <a:pt x="5724" y="9853"/>
                      <a:pt x="6383" y="9998"/>
                      <a:pt x="7040" y="9998"/>
                    </a:cubicBezTo>
                    <a:cubicBezTo>
                      <a:pt x="7886" y="9998"/>
                      <a:pt x="8728" y="9757"/>
                      <a:pt x="9461" y="9281"/>
                    </a:cubicBezTo>
                    <a:lnTo>
                      <a:pt x="10728" y="9859"/>
                    </a:lnTo>
                    <a:lnTo>
                      <a:pt x="10728" y="12485"/>
                    </a:lnTo>
                    <a:cubicBezTo>
                      <a:pt x="9168" y="12558"/>
                      <a:pt x="7688" y="13188"/>
                      <a:pt x="6555" y="14258"/>
                    </a:cubicBezTo>
                    <a:lnTo>
                      <a:pt x="4232" y="14258"/>
                    </a:lnTo>
                    <a:lnTo>
                      <a:pt x="4232" y="13676"/>
                    </a:lnTo>
                    <a:cubicBezTo>
                      <a:pt x="4232" y="13497"/>
                      <a:pt x="4087" y="13356"/>
                      <a:pt x="3908" y="13356"/>
                    </a:cubicBezTo>
                    <a:lnTo>
                      <a:pt x="2896" y="13356"/>
                    </a:lnTo>
                    <a:lnTo>
                      <a:pt x="2896" y="12816"/>
                    </a:lnTo>
                    <a:cubicBezTo>
                      <a:pt x="2896" y="12637"/>
                      <a:pt x="2751" y="12496"/>
                      <a:pt x="2576" y="12496"/>
                    </a:cubicBezTo>
                    <a:lnTo>
                      <a:pt x="359" y="12496"/>
                    </a:lnTo>
                    <a:cubicBezTo>
                      <a:pt x="357" y="12496"/>
                      <a:pt x="354" y="12496"/>
                      <a:pt x="352" y="12496"/>
                    </a:cubicBezTo>
                    <a:cubicBezTo>
                      <a:pt x="190" y="12496"/>
                      <a:pt x="49" y="12615"/>
                      <a:pt x="25" y="12778"/>
                    </a:cubicBezTo>
                    <a:cubicBezTo>
                      <a:pt x="1" y="12971"/>
                      <a:pt x="152" y="13139"/>
                      <a:pt x="345" y="13139"/>
                    </a:cubicBezTo>
                    <a:lnTo>
                      <a:pt x="2252" y="13139"/>
                    </a:lnTo>
                    <a:lnTo>
                      <a:pt x="2252" y="16985"/>
                    </a:lnTo>
                    <a:cubicBezTo>
                      <a:pt x="2249" y="17150"/>
                      <a:pt x="2369" y="17294"/>
                      <a:pt x="2535" y="17319"/>
                    </a:cubicBezTo>
                    <a:cubicBezTo>
                      <a:pt x="2548" y="17320"/>
                      <a:pt x="2562" y="17321"/>
                      <a:pt x="2575" y="17321"/>
                    </a:cubicBezTo>
                    <a:cubicBezTo>
                      <a:pt x="2750" y="17321"/>
                      <a:pt x="2896" y="17178"/>
                      <a:pt x="2896" y="16998"/>
                    </a:cubicBezTo>
                    <a:lnTo>
                      <a:pt x="2896" y="14041"/>
                    </a:lnTo>
                    <a:lnTo>
                      <a:pt x="3585" y="14041"/>
                    </a:lnTo>
                    <a:lnTo>
                      <a:pt x="3585" y="14609"/>
                    </a:lnTo>
                    <a:lnTo>
                      <a:pt x="3585" y="18733"/>
                    </a:lnTo>
                    <a:lnTo>
                      <a:pt x="2896" y="18733"/>
                    </a:lnTo>
                    <a:lnTo>
                      <a:pt x="2896" y="18427"/>
                    </a:lnTo>
                    <a:cubicBezTo>
                      <a:pt x="2896" y="18427"/>
                      <a:pt x="2755" y="18103"/>
                      <a:pt x="2579" y="18103"/>
                    </a:cubicBezTo>
                    <a:cubicBezTo>
                      <a:pt x="2400" y="18103"/>
                      <a:pt x="2256" y="18248"/>
                      <a:pt x="2252" y="18427"/>
                    </a:cubicBezTo>
                    <a:lnTo>
                      <a:pt x="2252" y="19594"/>
                    </a:lnTo>
                    <a:lnTo>
                      <a:pt x="352" y="19594"/>
                    </a:lnTo>
                    <a:cubicBezTo>
                      <a:pt x="173" y="19608"/>
                      <a:pt x="32" y="19752"/>
                      <a:pt x="29" y="19931"/>
                    </a:cubicBezTo>
                    <a:cubicBezTo>
                      <a:pt x="29" y="20110"/>
                      <a:pt x="352" y="20282"/>
                      <a:pt x="352" y="20282"/>
                    </a:cubicBezTo>
                    <a:lnTo>
                      <a:pt x="2576" y="20282"/>
                    </a:lnTo>
                    <a:cubicBezTo>
                      <a:pt x="2751" y="20282"/>
                      <a:pt x="2896" y="20138"/>
                      <a:pt x="2896" y="19959"/>
                    </a:cubicBezTo>
                    <a:lnTo>
                      <a:pt x="2896" y="19377"/>
                    </a:lnTo>
                    <a:lnTo>
                      <a:pt x="3908" y="19377"/>
                    </a:lnTo>
                    <a:cubicBezTo>
                      <a:pt x="4087" y="19377"/>
                      <a:pt x="4232" y="19232"/>
                      <a:pt x="4232" y="19057"/>
                    </a:cubicBezTo>
                    <a:lnTo>
                      <a:pt x="4232" y="18475"/>
                    </a:lnTo>
                    <a:lnTo>
                      <a:pt x="4800" y="18475"/>
                    </a:lnTo>
                    <a:cubicBezTo>
                      <a:pt x="5123" y="18475"/>
                      <a:pt x="5430" y="18630"/>
                      <a:pt x="5622" y="18892"/>
                    </a:cubicBezTo>
                    <a:lnTo>
                      <a:pt x="5626" y="18895"/>
                    </a:lnTo>
                    <a:lnTo>
                      <a:pt x="7474" y="21363"/>
                    </a:lnTo>
                    <a:cubicBezTo>
                      <a:pt x="7788" y="21790"/>
                      <a:pt x="8287" y="22045"/>
                      <a:pt x="8817" y="22045"/>
                    </a:cubicBezTo>
                    <a:lnTo>
                      <a:pt x="16831" y="22045"/>
                    </a:lnTo>
                    <a:cubicBezTo>
                      <a:pt x="17667" y="22045"/>
                      <a:pt x="18394" y="21436"/>
                      <a:pt x="18504" y="20606"/>
                    </a:cubicBezTo>
                    <a:cubicBezTo>
                      <a:pt x="18597" y="19911"/>
                      <a:pt x="18242" y="19232"/>
                      <a:pt x="17623" y="18909"/>
                    </a:cubicBezTo>
                    <a:cubicBezTo>
                      <a:pt x="17554" y="15453"/>
                      <a:pt x="14807" y="12644"/>
                      <a:pt x="11375" y="12479"/>
                    </a:cubicBezTo>
                    <a:lnTo>
                      <a:pt x="11375" y="9849"/>
                    </a:lnTo>
                    <a:lnTo>
                      <a:pt x="12645" y="9270"/>
                    </a:lnTo>
                    <a:cubicBezTo>
                      <a:pt x="13377" y="9749"/>
                      <a:pt x="14220" y="9990"/>
                      <a:pt x="15067" y="9990"/>
                    </a:cubicBezTo>
                    <a:cubicBezTo>
                      <a:pt x="15726" y="9990"/>
                      <a:pt x="16387" y="9844"/>
                      <a:pt x="17000" y="9549"/>
                    </a:cubicBezTo>
                    <a:cubicBezTo>
                      <a:pt x="18401" y="8874"/>
                      <a:pt x="19347" y="7518"/>
                      <a:pt x="19495" y="5972"/>
                    </a:cubicBezTo>
                    <a:cubicBezTo>
                      <a:pt x="19506" y="5855"/>
                      <a:pt x="19457" y="5742"/>
                      <a:pt x="19361" y="5676"/>
                    </a:cubicBezTo>
                    <a:cubicBezTo>
                      <a:pt x="18597" y="5129"/>
                      <a:pt x="17692" y="4848"/>
                      <a:pt x="16781" y="4848"/>
                    </a:cubicBezTo>
                    <a:cubicBezTo>
                      <a:pt x="16185" y="4848"/>
                      <a:pt x="15587" y="4968"/>
                      <a:pt x="15024" y="5212"/>
                    </a:cubicBezTo>
                    <a:cubicBezTo>
                      <a:pt x="13595" y="5824"/>
                      <a:pt x="12590" y="7143"/>
                      <a:pt x="12376" y="8682"/>
                    </a:cubicBezTo>
                    <a:lnTo>
                      <a:pt x="11375" y="9139"/>
                    </a:lnTo>
                    <a:lnTo>
                      <a:pt x="11375" y="7632"/>
                    </a:lnTo>
                    <a:cubicBezTo>
                      <a:pt x="12683" y="6799"/>
                      <a:pt x="13464" y="5342"/>
                      <a:pt x="13430" y="3793"/>
                    </a:cubicBezTo>
                    <a:cubicBezTo>
                      <a:pt x="13395" y="2241"/>
                      <a:pt x="12555" y="819"/>
                      <a:pt x="11213" y="45"/>
                    </a:cubicBezTo>
                    <a:cubicBezTo>
                      <a:pt x="11161" y="15"/>
                      <a:pt x="11105" y="1"/>
                      <a:pt x="110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5649888" y="2442856"/>
                <a:ext cx="33754" cy="13749"/>
              </a:xfrm>
              <a:custGeom>
                <a:rect b="b" l="l" r="r" t="t"/>
                <a:pathLst>
                  <a:path extrusionOk="0" h="644" w="1581">
                    <a:moveTo>
                      <a:pt x="352" y="0"/>
                    </a:moveTo>
                    <a:cubicBezTo>
                      <a:pt x="189" y="0"/>
                      <a:pt x="49" y="119"/>
                      <a:pt x="25" y="282"/>
                    </a:cubicBezTo>
                    <a:cubicBezTo>
                      <a:pt x="1" y="475"/>
                      <a:pt x="152" y="644"/>
                      <a:pt x="345" y="644"/>
                    </a:cubicBezTo>
                    <a:lnTo>
                      <a:pt x="1226" y="644"/>
                    </a:lnTo>
                    <a:cubicBezTo>
                      <a:pt x="1228" y="644"/>
                      <a:pt x="1231" y="644"/>
                      <a:pt x="1233" y="644"/>
                    </a:cubicBezTo>
                    <a:cubicBezTo>
                      <a:pt x="1395" y="644"/>
                      <a:pt x="1533" y="524"/>
                      <a:pt x="1557" y="362"/>
                    </a:cubicBezTo>
                    <a:cubicBezTo>
                      <a:pt x="1581" y="169"/>
                      <a:pt x="1433" y="0"/>
                      <a:pt x="1237" y="0"/>
                    </a:cubicBezTo>
                    <a:lnTo>
                      <a:pt x="359" y="0"/>
                    </a:lnTo>
                    <a:cubicBezTo>
                      <a:pt x="356" y="0"/>
                      <a:pt x="354" y="0"/>
                      <a:pt x="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4" name="Google Shape;874;p38"/>
            <p:cNvSpPr/>
            <p:nvPr/>
          </p:nvSpPr>
          <p:spPr>
            <a:xfrm>
              <a:off x="1291513" y="3440188"/>
              <a:ext cx="617400" cy="617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38"/>
          <p:cNvSpPr txBox="1"/>
          <p:nvPr>
            <p:ph idx="6" type="subTitle"/>
          </p:nvPr>
        </p:nvSpPr>
        <p:spPr>
          <a:xfrm>
            <a:off x="3988675" y="2891425"/>
            <a:ext cx="3752100" cy="16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full list of clubs, in school and after school programs and can be found on the website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www.rbrhs.org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38"/>
          <p:cNvGrpSpPr/>
          <p:nvPr/>
        </p:nvGrpSpPr>
        <p:grpSpPr>
          <a:xfrm>
            <a:off x="713213" y="1413363"/>
            <a:ext cx="617400" cy="617400"/>
            <a:chOff x="1407413" y="1665363"/>
            <a:chExt cx="617400" cy="617400"/>
          </a:xfrm>
        </p:grpSpPr>
        <p:sp>
          <p:nvSpPr>
            <p:cNvPr id="877" name="Google Shape;877;p38"/>
            <p:cNvSpPr/>
            <p:nvPr/>
          </p:nvSpPr>
          <p:spPr>
            <a:xfrm>
              <a:off x="1407413" y="1665363"/>
              <a:ext cx="617400" cy="617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8" name="Google Shape;878;p38"/>
            <p:cNvGrpSpPr/>
            <p:nvPr/>
          </p:nvGrpSpPr>
          <p:grpSpPr>
            <a:xfrm>
              <a:off x="1523347" y="1740502"/>
              <a:ext cx="385546" cy="430836"/>
              <a:chOff x="2174559" y="3356116"/>
              <a:chExt cx="364135" cy="359930"/>
            </a:xfrm>
          </p:grpSpPr>
          <p:sp>
            <p:nvSpPr>
              <p:cNvPr id="879" name="Google Shape;879;p38"/>
              <p:cNvSpPr/>
              <p:nvPr/>
            </p:nvSpPr>
            <p:spPr>
              <a:xfrm>
                <a:off x="2273915" y="3452414"/>
                <a:ext cx="166920" cy="166920"/>
              </a:xfrm>
              <a:custGeom>
                <a:rect b="b" l="l" r="r" t="t"/>
                <a:pathLst>
                  <a:path extrusionOk="0" h="5240" w="5240">
                    <a:moveTo>
                      <a:pt x="4715" y="358"/>
                    </a:moveTo>
                    <a:cubicBezTo>
                      <a:pt x="4763" y="358"/>
                      <a:pt x="4787" y="370"/>
                      <a:pt x="4811" y="406"/>
                    </a:cubicBezTo>
                    <a:cubicBezTo>
                      <a:pt x="4846" y="429"/>
                      <a:pt x="4858" y="477"/>
                      <a:pt x="4858" y="513"/>
                    </a:cubicBezTo>
                    <a:cubicBezTo>
                      <a:pt x="4858" y="548"/>
                      <a:pt x="4846" y="584"/>
                      <a:pt x="4811" y="608"/>
                    </a:cubicBezTo>
                    <a:lnTo>
                      <a:pt x="4418" y="1013"/>
                    </a:lnTo>
                    <a:lnTo>
                      <a:pt x="4192" y="787"/>
                    </a:lnTo>
                    <a:lnTo>
                      <a:pt x="4608" y="406"/>
                    </a:lnTo>
                    <a:cubicBezTo>
                      <a:pt x="4644" y="370"/>
                      <a:pt x="4680" y="358"/>
                      <a:pt x="4715" y="358"/>
                    </a:cubicBezTo>
                    <a:close/>
                    <a:moveTo>
                      <a:pt x="3965" y="1048"/>
                    </a:moveTo>
                    <a:lnTo>
                      <a:pt x="4192" y="1263"/>
                    </a:lnTo>
                    <a:lnTo>
                      <a:pt x="3358" y="2084"/>
                    </a:lnTo>
                    <a:lnTo>
                      <a:pt x="3132" y="1858"/>
                    </a:lnTo>
                    <a:lnTo>
                      <a:pt x="3965" y="1048"/>
                    </a:lnTo>
                    <a:close/>
                    <a:moveTo>
                      <a:pt x="2894" y="2096"/>
                    </a:moveTo>
                    <a:lnTo>
                      <a:pt x="3120" y="2322"/>
                    </a:lnTo>
                    <a:lnTo>
                      <a:pt x="2287" y="3156"/>
                    </a:lnTo>
                    <a:lnTo>
                      <a:pt x="2060" y="2930"/>
                    </a:lnTo>
                    <a:lnTo>
                      <a:pt x="2894" y="2096"/>
                    </a:lnTo>
                    <a:close/>
                    <a:moveTo>
                      <a:pt x="1846" y="3168"/>
                    </a:moveTo>
                    <a:lnTo>
                      <a:pt x="2060" y="3394"/>
                    </a:lnTo>
                    <a:lnTo>
                      <a:pt x="1227" y="4227"/>
                    </a:lnTo>
                    <a:lnTo>
                      <a:pt x="1013" y="4001"/>
                    </a:lnTo>
                    <a:lnTo>
                      <a:pt x="1846" y="3168"/>
                    </a:lnTo>
                    <a:close/>
                    <a:moveTo>
                      <a:pt x="774" y="4227"/>
                    </a:moveTo>
                    <a:lnTo>
                      <a:pt x="989" y="4454"/>
                    </a:lnTo>
                    <a:lnTo>
                      <a:pt x="596" y="4858"/>
                    </a:lnTo>
                    <a:cubicBezTo>
                      <a:pt x="560" y="4882"/>
                      <a:pt x="513" y="4894"/>
                      <a:pt x="489" y="4894"/>
                    </a:cubicBezTo>
                    <a:cubicBezTo>
                      <a:pt x="441" y="4894"/>
                      <a:pt x="417" y="4882"/>
                      <a:pt x="382" y="4858"/>
                    </a:cubicBezTo>
                    <a:cubicBezTo>
                      <a:pt x="358" y="4823"/>
                      <a:pt x="334" y="4775"/>
                      <a:pt x="334" y="4751"/>
                    </a:cubicBezTo>
                    <a:cubicBezTo>
                      <a:pt x="322" y="4704"/>
                      <a:pt x="334" y="4656"/>
                      <a:pt x="370" y="4632"/>
                    </a:cubicBezTo>
                    <a:lnTo>
                      <a:pt x="774" y="4227"/>
                    </a:lnTo>
                    <a:close/>
                    <a:moveTo>
                      <a:pt x="4739" y="1"/>
                    </a:moveTo>
                    <a:cubicBezTo>
                      <a:pt x="4608" y="1"/>
                      <a:pt x="4489" y="48"/>
                      <a:pt x="4406" y="144"/>
                    </a:cubicBezTo>
                    <a:lnTo>
                      <a:pt x="4001" y="548"/>
                    </a:lnTo>
                    <a:lnTo>
                      <a:pt x="3846" y="406"/>
                    </a:lnTo>
                    <a:cubicBezTo>
                      <a:pt x="3816" y="376"/>
                      <a:pt x="3772" y="361"/>
                      <a:pt x="3727" y="361"/>
                    </a:cubicBezTo>
                    <a:cubicBezTo>
                      <a:pt x="3683" y="361"/>
                      <a:pt x="3638" y="376"/>
                      <a:pt x="3608" y="406"/>
                    </a:cubicBezTo>
                    <a:cubicBezTo>
                      <a:pt x="3549" y="465"/>
                      <a:pt x="3549" y="584"/>
                      <a:pt x="3608" y="644"/>
                    </a:cubicBezTo>
                    <a:lnTo>
                      <a:pt x="3763" y="787"/>
                    </a:lnTo>
                    <a:lnTo>
                      <a:pt x="2929" y="1620"/>
                    </a:lnTo>
                    <a:lnTo>
                      <a:pt x="2775" y="1477"/>
                    </a:lnTo>
                    <a:cubicBezTo>
                      <a:pt x="2745" y="1447"/>
                      <a:pt x="2700" y="1432"/>
                      <a:pt x="2656" y="1432"/>
                    </a:cubicBezTo>
                    <a:cubicBezTo>
                      <a:pt x="2611" y="1432"/>
                      <a:pt x="2566" y="1447"/>
                      <a:pt x="2537" y="1477"/>
                    </a:cubicBezTo>
                    <a:cubicBezTo>
                      <a:pt x="2477" y="1537"/>
                      <a:pt x="2477" y="1656"/>
                      <a:pt x="2537" y="1715"/>
                    </a:cubicBezTo>
                    <a:lnTo>
                      <a:pt x="2691" y="1858"/>
                    </a:lnTo>
                    <a:lnTo>
                      <a:pt x="1858" y="2692"/>
                    </a:lnTo>
                    <a:lnTo>
                      <a:pt x="1703" y="2549"/>
                    </a:lnTo>
                    <a:cubicBezTo>
                      <a:pt x="1673" y="2519"/>
                      <a:pt x="1629" y="2504"/>
                      <a:pt x="1584" y="2504"/>
                    </a:cubicBezTo>
                    <a:cubicBezTo>
                      <a:pt x="1539" y="2504"/>
                      <a:pt x="1495" y="2519"/>
                      <a:pt x="1465" y="2549"/>
                    </a:cubicBezTo>
                    <a:cubicBezTo>
                      <a:pt x="1405" y="2608"/>
                      <a:pt x="1405" y="2727"/>
                      <a:pt x="1465" y="2787"/>
                    </a:cubicBezTo>
                    <a:lnTo>
                      <a:pt x="1620" y="2930"/>
                    </a:lnTo>
                    <a:lnTo>
                      <a:pt x="786" y="3763"/>
                    </a:lnTo>
                    <a:lnTo>
                      <a:pt x="632" y="3620"/>
                    </a:lnTo>
                    <a:cubicBezTo>
                      <a:pt x="602" y="3590"/>
                      <a:pt x="557" y="3576"/>
                      <a:pt x="513" y="3576"/>
                    </a:cubicBezTo>
                    <a:cubicBezTo>
                      <a:pt x="468" y="3576"/>
                      <a:pt x="423" y="3590"/>
                      <a:pt x="393" y="3620"/>
                    </a:cubicBezTo>
                    <a:cubicBezTo>
                      <a:pt x="334" y="3680"/>
                      <a:pt x="334" y="3799"/>
                      <a:pt x="393" y="3858"/>
                    </a:cubicBezTo>
                    <a:lnTo>
                      <a:pt x="548" y="4001"/>
                    </a:lnTo>
                    <a:lnTo>
                      <a:pt x="143" y="4406"/>
                    </a:lnTo>
                    <a:cubicBezTo>
                      <a:pt x="36" y="4477"/>
                      <a:pt x="1" y="4620"/>
                      <a:pt x="1" y="4751"/>
                    </a:cubicBezTo>
                    <a:cubicBezTo>
                      <a:pt x="1" y="4882"/>
                      <a:pt x="36" y="5001"/>
                      <a:pt x="143" y="5097"/>
                    </a:cubicBezTo>
                    <a:cubicBezTo>
                      <a:pt x="239" y="5180"/>
                      <a:pt x="370" y="5239"/>
                      <a:pt x="489" y="5239"/>
                    </a:cubicBezTo>
                    <a:cubicBezTo>
                      <a:pt x="620" y="5239"/>
                      <a:pt x="739" y="5192"/>
                      <a:pt x="834" y="5097"/>
                    </a:cubicBezTo>
                    <a:lnTo>
                      <a:pt x="1227" y="4692"/>
                    </a:lnTo>
                    <a:lnTo>
                      <a:pt x="1382" y="4835"/>
                    </a:lnTo>
                    <a:cubicBezTo>
                      <a:pt x="1405" y="4870"/>
                      <a:pt x="1453" y="4882"/>
                      <a:pt x="1501" y="4882"/>
                    </a:cubicBezTo>
                    <a:cubicBezTo>
                      <a:pt x="1548" y="4882"/>
                      <a:pt x="1584" y="4870"/>
                      <a:pt x="1620" y="4835"/>
                    </a:cubicBezTo>
                    <a:cubicBezTo>
                      <a:pt x="1679" y="4775"/>
                      <a:pt x="1679" y="4656"/>
                      <a:pt x="1620" y="4597"/>
                    </a:cubicBezTo>
                    <a:lnTo>
                      <a:pt x="1465" y="4454"/>
                    </a:lnTo>
                    <a:lnTo>
                      <a:pt x="2298" y="3620"/>
                    </a:lnTo>
                    <a:lnTo>
                      <a:pt x="2453" y="3763"/>
                    </a:lnTo>
                    <a:cubicBezTo>
                      <a:pt x="2477" y="3799"/>
                      <a:pt x="2525" y="3811"/>
                      <a:pt x="2572" y="3811"/>
                    </a:cubicBezTo>
                    <a:cubicBezTo>
                      <a:pt x="2620" y="3811"/>
                      <a:pt x="2656" y="3799"/>
                      <a:pt x="2691" y="3763"/>
                    </a:cubicBezTo>
                    <a:cubicBezTo>
                      <a:pt x="2751" y="3704"/>
                      <a:pt x="2751" y="3584"/>
                      <a:pt x="2691" y="3525"/>
                    </a:cubicBezTo>
                    <a:lnTo>
                      <a:pt x="2537" y="3382"/>
                    </a:lnTo>
                    <a:lnTo>
                      <a:pt x="3370" y="2549"/>
                    </a:lnTo>
                    <a:lnTo>
                      <a:pt x="3525" y="2692"/>
                    </a:lnTo>
                    <a:cubicBezTo>
                      <a:pt x="3549" y="2727"/>
                      <a:pt x="3596" y="2739"/>
                      <a:pt x="3644" y="2739"/>
                    </a:cubicBezTo>
                    <a:cubicBezTo>
                      <a:pt x="3691" y="2739"/>
                      <a:pt x="3727" y="2727"/>
                      <a:pt x="3763" y="2692"/>
                    </a:cubicBezTo>
                    <a:cubicBezTo>
                      <a:pt x="3822" y="2632"/>
                      <a:pt x="3822" y="2513"/>
                      <a:pt x="3763" y="2453"/>
                    </a:cubicBezTo>
                    <a:lnTo>
                      <a:pt x="3608" y="2311"/>
                    </a:lnTo>
                    <a:lnTo>
                      <a:pt x="4442" y="1477"/>
                    </a:lnTo>
                    <a:lnTo>
                      <a:pt x="4596" y="1620"/>
                    </a:lnTo>
                    <a:cubicBezTo>
                      <a:pt x="4620" y="1656"/>
                      <a:pt x="4668" y="1668"/>
                      <a:pt x="4715" y="1668"/>
                    </a:cubicBezTo>
                    <a:cubicBezTo>
                      <a:pt x="4763" y="1668"/>
                      <a:pt x="4799" y="1656"/>
                      <a:pt x="4834" y="1620"/>
                    </a:cubicBezTo>
                    <a:cubicBezTo>
                      <a:pt x="4894" y="1560"/>
                      <a:pt x="4894" y="1441"/>
                      <a:pt x="4834" y="1382"/>
                    </a:cubicBezTo>
                    <a:lnTo>
                      <a:pt x="4680" y="1239"/>
                    </a:lnTo>
                    <a:lnTo>
                      <a:pt x="5085" y="834"/>
                    </a:lnTo>
                    <a:cubicBezTo>
                      <a:pt x="5180" y="739"/>
                      <a:pt x="5239" y="608"/>
                      <a:pt x="5239" y="489"/>
                    </a:cubicBezTo>
                    <a:cubicBezTo>
                      <a:pt x="5239" y="358"/>
                      <a:pt x="5192" y="239"/>
                      <a:pt x="5085" y="144"/>
                    </a:cubicBezTo>
                    <a:cubicBezTo>
                      <a:pt x="5001" y="60"/>
                      <a:pt x="4858" y="1"/>
                      <a:pt x="473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2174559" y="3356116"/>
                <a:ext cx="364135" cy="359930"/>
              </a:xfrm>
              <a:custGeom>
                <a:rect b="b" l="l" r="r" t="t"/>
                <a:pathLst>
                  <a:path extrusionOk="0" h="11299" w="11431">
                    <a:moveTo>
                      <a:pt x="8142" y="339"/>
                    </a:moveTo>
                    <a:cubicBezTo>
                      <a:pt x="8988" y="339"/>
                      <a:pt x="9829" y="482"/>
                      <a:pt x="10632" y="750"/>
                    </a:cubicBezTo>
                    <a:cubicBezTo>
                      <a:pt x="10930" y="1631"/>
                      <a:pt x="11061" y="2583"/>
                      <a:pt x="11037" y="3500"/>
                    </a:cubicBezTo>
                    <a:lnTo>
                      <a:pt x="7858" y="345"/>
                    </a:lnTo>
                    <a:cubicBezTo>
                      <a:pt x="7953" y="341"/>
                      <a:pt x="8048" y="339"/>
                      <a:pt x="8142" y="339"/>
                    </a:cubicBezTo>
                    <a:close/>
                    <a:moveTo>
                      <a:pt x="572" y="6453"/>
                    </a:moveTo>
                    <a:lnTo>
                      <a:pt x="4917" y="10798"/>
                    </a:lnTo>
                    <a:cubicBezTo>
                      <a:pt x="4620" y="10858"/>
                      <a:pt x="4322" y="10894"/>
                      <a:pt x="4001" y="10929"/>
                    </a:cubicBezTo>
                    <a:lnTo>
                      <a:pt x="441" y="7358"/>
                    </a:lnTo>
                    <a:cubicBezTo>
                      <a:pt x="464" y="7060"/>
                      <a:pt x="512" y="6750"/>
                      <a:pt x="572" y="6453"/>
                    </a:cubicBezTo>
                    <a:close/>
                    <a:moveTo>
                      <a:pt x="405" y="7798"/>
                    </a:moveTo>
                    <a:lnTo>
                      <a:pt x="3560" y="10953"/>
                    </a:lnTo>
                    <a:cubicBezTo>
                      <a:pt x="3462" y="10957"/>
                      <a:pt x="3363" y="10959"/>
                      <a:pt x="3264" y="10959"/>
                    </a:cubicBezTo>
                    <a:cubicBezTo>
                      <a:pt x="2440" y="10959"/>
                      <a:pt x="1596" y="10826"/>
                      <a:pt x="810" y="10560"/>
                    </a:cubicBezTo>
                    <a:cubicBezTo>
                      <a:pt x="512" y="9679"/>
                      <a:pt x="381" y="8727"/>
                      <a:pt x="405" y="7798"/>
                    </a:cubicBezTo>
                    <a:close/>
                    <a:moveTo>
                      <a:pt x="8188" y="1"/>
                    </a:moveTo>
                    <a:cubicBezTo>
                      <a:pt x="7942" y="1"/>
                      <a:pt x="7697" y="12"/>
                      <a:pt x="7453" y="35"/>
                    </a:cubicBezTo>
                    <a:cubicBezTo>
                      <a:pt x="7013" y="71"/>
                      <a:pt x="6560" y="154"/>
                      <a:pt x="6132" y="261"/>
                    </a:cubicBezTo>
                    <a:cubicBezTo>
                      <a:pt x="4739" y="607"/>
                      <a:pt x="3453" y="1345"/>
                      <a:pt x="2429" y="2369"/>
                    </a:cubicBezTo>
                    <a:cubicBezTo>
                      <a:pt x="1893" y="2905"/>
                      <a:pt x="1429" y="3512"/>
                      <a:pt x="1072" y="4167"/>
                    </a:cubicBezTo>
                    <a:cubicBezTo>
                      <a:pt x="1024" y="4250"/>
                      <a:pt x="1060" y="4345"/>
                      <a:pt x="1131" y="4393"/>
                    </a:cubicBezTo>
                    <a:cubicBezTo>
                      <a:pt x="1154" y="4408"/>
                      <a:pt x="1180" y="4415"/>
                      <a:pt x="1206" y="4415"/>
                    </a:cubicBezTo>
                    <a:cubicBezTo>
                      <a:pt x="1264" y="4415"/>
                      <a:pt x="1325" y="4382"/>
                      <a:pt x="1357" y="4333"/>
                    </a:cubicBezTo>
                    <a:cubicBezTo>
                      <a:pt x="1703" y="3714"/>
                      <a:pt x="2143" y="3131"/>
                      <a:pt x="2655" y="2607"/>
                    </a:cubicBezTo>
                    <a:cubicBezTo>
                      <a:pt x="3620" y="1643"/>
                      <a:pt x="4810" y="952"/>
                      <a:pt x="6108" y="595"/>
                    </a:cubicBezTo>
                    <a:lnTo>
                      <a:pt x="9156" y="3655"/>
                    </a:lnTo>
                    <a:cubicBezTo>
                      <a:pt x="9180" y="3679"/>
                      <a:pt x="9227" y="3690"/>
                      <a:pt x="9275" y="3690"/>
                    </a:cubicBezTo>
                    <a:cubicBezTo>
                      <a:pt x="9323" y="3690"/>
                      <a:pt x="9358" y="3679"/>
                      <a:pt x="9394" y="3655"/>
                    </a:cubicBezTo>
                    <a:cubicBezTo>
                      <a:pt x="9454" y="3595"/>
                      <a:pt x="9454" y="3476"/>
                      <a:pt x="9394" y="3417"/>
                    </a:cubicBezTo>
                    <a:lnTo>
                      <a:pt x="6489" y="511"/>
                    </a:lnTo>
                    <a:cubicBezTo>
                      <a:pt x="6787" y="452"/>
                      <a:pt x="7084" y="404"/>
                      <a:pt x="7394" y="381"/>
                    </a:cubicBezTo>
                    <a:lnTo>
                      <a:pt x="10966" y="3952"/>
                    </a:lnTo>
                    <a:cubicBezTo>
                      <a:pt x="10942" y="4250"/>
                      <a:pt x="10894" y="4560"/>
                      <a:pt x="10835" y="4857"/>
                    </a:cubicBezTo>
                    <a:lnTo>
                      <a:pt x="9954" y="3976"/>
                    </a:lnTo>
                    <a:cubicBezTo>
                      <a:pt x="9924" y="3946"/>
                      <a:pt x="9879" y="3932"/>
                      <a:pt x="9835" y="3932"/>
                    </a:cubicBezTo>
                    <a:cubicBezTo>
                      <a:pt x="9790" y="3932"/>
                      <a:pt x="9745" y="3946"/>
                      <a:pt x="9716" y="3976"/>
                    </a:cubicBezTo>
                    <a:cubicBezTo>
                      <a:pt x="9656" y="4036"/>
                      <a:pt x="9656" y="4155"/>
                      <a:pt x="9716" y="4214"/>
                    </a:cubicBezTo>
                    <a:lnTo>
                      <a:pt x="10751" y="5238"/>
                    </a:lnTo>
                    <a:cubicBezTo>
                      <a:pt x="10394" y="6548"/>
                      <a:pt x="9704" y="7739"/>
                      <a:pt x="8751" y="8691"/>
                    </a:cubicBezTo>
                    <a:cubicBezTo>
                      <a:pt x="7787" y="9667"/>
                      <a:pt x="6596" y="10346"/>
                      <a:pt x="5298" y="10703"/>
                    </a:cubicBezTo>
                    <a:lnTo>
                      <a:pt x="679" y="6060"/>
                    </a:lnTo>
                    <a:cubicBezTo>
                      <a:pt x="762" y="5715"/>
                      <a:pt x="881" y="5381"/>
                      <a:pt x="1012" y="5048"/>
                    </a:cubicBezTo>
                    <a:cubicBezTo>
                      <a:pt x="1048" y="4964"/>
                      <a:pt x="1012" y="4869"/>
                      <a:pt x="929" y="4822"/>
                    </a:cubicBezTo>
                    <a:cubicBezTo>
                      <a:pt x="906" y="4816"/>
                      <a:pt x="884" y="4813"/>
                      <a:pt x="864" y="4813"/>
                    </a:cubicBezTo>
                    <a:cubicBezTo>
                      <a:pt x="796" y="4813"/>
                      <a:pt x="739" y="4844"/>
                      <a:pt x="703" y="4917"/>
                    </a:cubicBezTo>
                    <a:cubicBezTo>
                      <a:pt x="536" y="5286"/>
                      <a:pt x="417" y="5679"/>
                      <a:pt x="322" y="6072"/>
                    </a:cubicBezTo>
                    <a:cubicBezTo>
                      <a:pt x="214" y="6512"/>
                      <a:pt x="143" y="6953"/>
                      <a:pt x="95" y="7405"/>
                    </a:cubicBezTo>
                    <a:cubicBezTo>
                      <a:pt x="0" y="8548"/>
                      <a:pt x="143" y="9667"/>
                      <a:pt x="512" y="10751"/>
                    </a:cubicBezTo>
                    <a:cubicBezTo>
                      <a:pt x="524" y="10798"/>
                      <a:pt x="572" y="10834"/>
                      <a:pt x="619" y="10858"/>
                    </a:cubicBezTo>
                    <a:cubicBezTo>
                      <a:pt x="1465" y="11156"/>
                      <a:pt x="2381" y="11299"/>
                      <a:pt x="3298" y="11299"/>
                    </a:cubicBezTo>
                    <a:cubicBezTo>
                      <a:pt x="3512" y="11299"/>
                      <a:pt x="3739" y="11287"/>
                      <a:pt x="3965" y="11275"/>
                    </a:cubicBezTo>
                    <a:cubicBezTo>
                      <a:pt x="4405" y="11227"/>
                      <a:pt x="4858" y="11156"/>
                      <a:pt x="5286" y="11049"/>
                    </a:cubicBezTo>
                    <a:cubicBezTo>
                      <a:pt x="6680" y="10691"/>
                      <a:pt x="7965" y="9965"/>
                      <a:pt x="8989" y="8929"/>
                    </a:cubicBezTo>
                    <a:cubicBezTo>
                      <a:pt x="10013" y="7905"/>
                      <a:pt x="10751" y="6631"/>
                      <a:pt x="11109" y="5226"/>
                    </a:cubicBezTo>
                    <a:cubicBezTo>
                      <a:pt x="11204" y="4798"/>
                      <a:pt x="11287" y="4345"/>
                      <a:pt x="11323" y="3905"/>
                    </a:cubicBezTo>
                    <a:cubicBezTo>
                      <a:pt x="11430" y="2774"/>
                      <a:pt x="11287" y="1631"/>
                      <a:pt x="10906" y="559"/>
                    </a:cubicBezTo>
                    <a:cubicBezTo>
                      <a:pt x="10894" y="511"/>
                      <a:pt x="10859" y="464"/>
                      <a:pt x="10811" y="452"/>
                    </a:cubicBezTo>
                    <a:cubicBezTo>
                      <a:pt x="9980" y="153"/>
                      <a:pt x="9082" y="1"/>
                      <a:pt x="8188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39"/>
          <p:cNvPicPr preferRelativeResize="0"/>
          <p:nvPr/>
        </p:nvPicPr>
        <p:blipFill rotWithShape="1">
          <a:blip r:embed="rId3">
            <a:alphaModFix/>
          </a:blip>
          <a:srcRect b="12461" l="0" r="0" t="12469"/>
          <a:stretch/>
        </p:blipFill>
        <p:spPr>
          <a:xfrm>
            <a:off x="76200" y="70650"/>
            <a:ext cx="3330986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39"/>
          <p:cNvPicPr preferRelativeResize="0"/>
          <p:nvPr/>
        </p:nvPicPr>
        <p:blipFill rotWithShape="1">
          <a:blip r:embed="rId4">
            <a:alphaModFix/>
          </a:blip>
          <a:srcRect b="0" l="20479" r="20485" t="0"/>
          <a:stretch/>
        </p:blipFill>
        <p:spPr>
          <a:xfrm>
            <a:off x="3632200" y="70050"/>
            <a:ext cx="2181069" cy="246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39"/>
          <p:cNvPicPr preferRelativeResize="0"/>
          <p:nvPr/>
        </p:nvPicPr>
        <p:blipFill rotWithShape="1">
          <a:blip r:embed="rId5">
            <a:alphaModFix/>
          </a:blip>
          <a:srcRect b="2963" l="0" r="0" t="2972"/>
          <a:stretch/>
        </p:blipFill>
        <p:spPr>
          <a:xfrm>
            <a:off x="3860575" y="2578950"/>
            <a:ext cx="3929682" cy="24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39"/>
          <p:cNvSpPr txBox="1"/>
          <p:nvPr/>
        </p:nvSpPr>
        <p:spPr>
          <a:xfrm>
            <a:off x="213425" y="4412550"/>
            <a:ext cx="21429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Work Tables, Reading areas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layfair Display"/>
                <a:ea typeface="Playfair Display"/>
                <a:cs typeface="Playfair Display"/>
                <a:sym typeface="Playfair Display"/>
              </a:rPr>
              <a:t>&amp; New Classrooms 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89" name="Google Shape;889;p39"/>
          <p:cNvSpPr txBox="1"/>
          <p:nvPr/>
        </p:nvSpPr>
        <p:spPr>
          <a:xfrm>
            <a:off x="4280550" y="2137850"/>
            <a:ext cx="1627200" cy="338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"/>
                <a:ea typeface="Playfair Display"/>
                <a:cs typeface="Playfair Display"/>
                <a:sym typeface="Playfair Display"/>
              </a:rPr>
              <a:t>Computer Work Stations</a:t>
            </a:r>
            <a:endParaRPr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0" name="Google Shape;890;p39"/>
          <p:cNvSpPr txBox="1"/>
          <p:nvPr/>
        </p:nvSpPr>
        <p:spPr>
          <a:xfrm>
            <a:off x="5979600" y="4627950"/>
            <a:ext cx="1756500" cy="338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layfair Display"/>
                <a:ea typeface="Playfair Display"/>
                <a:cs typeface="Playfair Display"/>
                <a:sym typeface="Playfair Display"/>
              </a:rPr>
              <a:t>Quiet Reading/Study Room</a:t>
            </a:r>
            <a:endParaRPr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1" name="Google Shape;891;p39"/>
          <p:cNvSpPr txBox="1"/>
          <p:nvPr>
            <p:ph idx="1" type="subTitle"/>
          </p:nvPr>
        </p:nvSpPr>
        <p:spPr>
          <a:xfrm>
            <a:off x="402425" y="346300"/>
            <a:ext cx="2372400" cy="338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57E93"/>
                </a:solidFill>
              </a:rPr>
              <a:t>The New Media Center</a:t>
            </a:r>
            <a:r>
              <a:rPr lang="en" sz="1500">
                <a:solidFill>
                  <a:schemeClr val="dk2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892" name="Google Shape;892;p39"/>
          <p:cNvPicPr preferRelativeResize="0"/>
          <p:nvPr/>
        </p:nvPicPr>
        <p:blipFill rotWithShape="1">
          <a:blip r:embed="rId6">
            <a:alphaModFix/>
          </a:blip>
          <a:srcRect b="0" l="20465" r="20471" t="0"/>
          <a:stretch/>
        </p:blipFill>
        <p:spPr>
          <a:xfrm>
            <a:off x="6172075" y="70650"/>
            <a:ext cx="2181074" cy="2461191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39"/>
          <p:cNvSpPr txBox="1"/>
          <p:nvPr/>
        </p:nvSpPr>
        <p:spPr>
          <a:xfrm>
            <a:off x="6406450" y="111700"/>
            <a:ext cx="19467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layfair Display"/>
                <a:ea typeface="Playfair Display"/>
                <a:cs typeface="Playfair Display"/>
                <a:sym typeface="Playfair Display"/>
              </a:rPr>
              <a:t>Gatherings space and work tables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0"/>
          <p:cNvSpPr txBox="1"/>
          <p:nvPr/>
        </p:nvSpPr>
        <p:spPr>
          <a:xfrm>
            <a:off x="936625" y="294475"/>
            <a:ext cx="66963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What makes a successful high school student?</a:t>
            </a:r>
            <a:endParaRPr b="1" sz="36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99" name="Google Shape;899;p40"/>
          <p:cNvSpPr txBox="1"/>
          <p:nvPr/>
        </p:nvSpPr>
        <p:spPr>
          <a:xfrm>
            <a:off x="4512796" y="2141186"/>
            <a:ext cx="3830100" cy="61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Stress Management</a:t>
            </a:r>
            <a:endParaRPr b="1"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00" name="Google Shape;900;p40"/>
          <p:cNvSpPr txBox="1"/>
          <p:nvPr/>
        </p:nvSpPr>
        <p:spPr>
          <a:xfrm>
            <a:off x="442400" y="3214262"/>
            <a:ext cx="3830100" cy="63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Help Seeking Behaviors</a:t>
            </a:r>
            <a:endParaRPr b="1"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01" name="Google Shape;901;p40"/>
          <p:cNvSpPr txBox="1"/>
          <p:nvPr/>
        </p:nvSpPr>
        <p:spPr>
          <a:xfrm>
            <a:off x="442398" y="2141182"/>
            <a:ext cx="3830100" cy="61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Self-Awareness</a:t>
            </a:r>
            <a:endParaRPr b="1"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02" name="Google Shape;902;p40"/>
          <p:cNvSpPr txBox="1"/>
          <p:nvPr/>
        </p:nvSpPr>
        <p:spPr>
          <a:xfrm>
            <a:off x="4462573" y="3227157"/>
            <a:ext cx="3830100" cy="61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Resilience </a:t>
            </a:r>
            <a:endParaRPr b="1"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03" name="Google Shape;903;p40"/>
          <p:cNvSpPr txBox="1"/>
          <p:nvPr/>
        </p:nvSpPr>
        <p:spPr>
          <a:xfrm>
            <a:off x="2517723" y="4027757"/>
            <a:ext cx="3830100" cy="618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Self-Confidence</a:t>
            </a:r>
            <a:endParaRPr b="1" sz="24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1"/>
          <p:cNvSpPr txBox="1"/>
          <p:nvPr>
            <p:ph idx="4294967295" type="title"/>
          </p:nvPr>
        </p:nvSpPr>
        <p:spPr>
          <a:xfrm>
            <a:off x="228600" y="228600"/>
            <a:ext cx="82296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6E3BC"/>
              </a:buClr>
              <a:buSzPts val="3500"/>
              <a:buFont typeface="Calibri"/>
              <a:buNone/>
            </a:pPr>
            <a:r>
              <a:rPr lang="en" sz="3500"/>
              <a:t>Child Study Team</a:t>
            </a:r>
            <a:endParaRPr sz="3500"/>
          </a:p>
        </p:txBody>
      </p:sp>
      <p:sp>
        <p:nvSpPr>
          <p:cNvPr id="909" name="Google Shape;909;p41"/>
          <p:cNvSpPr txBox="1"/>
          <p:nvPr>
            <p:ph idx="1" type="body"/>
          </p:nvPr>
        </p:nvSpPr>
        <p:spPr>
          <a:xfrm>
            <a:off x="519475" y="1138275"/>
            <a:ext cx="7704000" cy="3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b="1" lang="en" sz="1500">
                <a:solidFill>
                  <a:schemeClr val="dk1"/>
                </a:solidFill>
              </a:rPr>
              <a:t>Samantha Larsen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School Psychologist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slarsen@rbrhs.org ; ext 413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 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b="1" lang="en" sz="1500">
                <a:solidFill>
                  <a:schemeClr val="dk1"/>
                </a:solidFill>
              </a:rPr>
              <a:t>Erinmarie Ciallella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Speech Therapist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eciallella@rbrhs.org; ext.356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 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b="1" lang="en" sz="1500">
                <a:solidFill>
                  <a:schemeClr val="dk1"/>
                </a:solidFill>
              </a:rPr>
              <a:t>Brigid Laudermilch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School Social Worker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blaudermilch@rbrhs.org; ext. 442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 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b="1" lang="en" sz="1500">
                <a:solidFill>
                  <a:schemeClr val="dk1"/>
                </a:solidFill>
              </a:rPr>
              <a:t>Audrey McGarry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LDTC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dk1"/>
                </a:solidFill>
              </a:rPr>
              <a:t>amcgarry@rbrhs.org; ext. 461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910" name="Google Shape;910;p41"/>
          <p:cNvSpPr txBox="1"/>
          <p:nvPr>
            <p:ph idx="4294967295" type="body"/>
          </p:nvPr>
        </p:nvSpPr>
        <p:spPr>
          <a:xfrm>
            <a:off x="4889700" y="1046925"/>
            <a:ext cx="3601200" cy="3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b="1" lang="en" sz="1500"/>
              <a:t>Teresa Shulman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/>
              <a:t>LDTC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/>
              <a:t>tshulman@rbrhs.org; ext. 439 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/>
              <a:t> 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b="1" lang="en" sz="1500"/>
              <a:t>Dr. Suzanne Alvarado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/>
              <a:t>School Psychologist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/>
              <a:t>salvarado@rbrhs.org; ext.234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b="1" lang="en" sz="1500"/>
              <a:t>Jennifer Massell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/>
              <a:t>Reading Specialist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/>
              <a:t>jmassell@rbrhs.org</a:t>
            </a:r>
            <a:endParaRPr sz="1500"/>
          </a:p>
        </p:txBody>
      </p:sp>
      <p:sp>
        <p:nvSpPr>
          <p:cNvPr id="911" name="Google Shape;911;p41"/>
          <p:cNvSpPr txBox="1"/>
          <p:nvPr/>
        </p:nvSpPr>
        <p:spPr>
          <a:xfrm>
            <a:off x="4942775" y="3842325"/>
            <a:ext cx="34122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Sue Alber</a:t>
            </a:r>
            <a:endParaRPr b="1"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Administrative Assistant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salber</a:t>
            </a:r>
            <a:r>
              <a:rPr lang="en" sz="15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@rbrhs.org</a:t>
            </a: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; ext. 273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2"/>
          <p:cNvSpPr txBox="1"/>
          <p:nvPr>
            <p:ph type="ctrTitle"/>
          </p:nvPr>
        </p:nvSpPr>
        <p:spPr>
          <a:xfrm>
            <a:off x="2511575" y="387100"/>
            <a:ext cx="4120800" cy="1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917" name="Google Shape;917;p42"/>
          <p:cNvSpPr txBox="1"/>
          <p:nvPr>
            <p:ph idx="1" type="subTitle"/>
          </p:nvPr>
        </p:nvSpPr>
        <p:spPr>
          <a:xfrm>
            <a:off x="2049800" y="1850525"/>
            <a:ext cx="4887300" cy="23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Please email or call your case manager to relay any lingering questions or wonderings. 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look forward to seeing you in September!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8" name="Google Shape;918;p42"/>
          <p:cNvCxnSpPr/>
          <p:nvPr/>
        </p:nvCxnSpPr>
        <p:spPr>
          <a:xfrm>
            <a:off x="2731075" y="1636400"/>
            <a:ext cx="3681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9" name="Google Shape;919;p42"/>
          <p:cNvSpPr txBox="1"/>
          <p:nvPr/>
        </p:nvSpPr>
        <p:spPr>
          <a:xfrm>
            <a:off x="2630100" y="4298449"/>
            <a:ext cx="38838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0" name="Google Shape;920;p42"/>
          <p:cNvSpPr txBox="1"/>
          <p:nvPr/>
        </p:nvSpPr>
        <p:spPr>
          <a:xfrm>
            <a:off x="3072025" y="3492225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Erin Pinto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Supervisor</a:t>
            </a:r>
            <a:endParaRPr b="1"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epinto@rbrhs.org; ext. 231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7"/>
          <p:cNvSpPr txBox="1"/>
          <p:nvPr>
            <p:ph type="title"/>
          </p:nvPr>
        </p:nvSpPr>
        <p:spPr>
          <a:xfrm>
            <a:off x="713200" y="136950"/>
            <a:ext cx="7717500" cy="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Welcome to Red Bank Regional High School</a:t>
            </a:r>
            <a:endParaRPr sz="4400"/>
          </a:p>
        </p:txBody>
      </p:sp>
      <p:sp>
        <p:nvSpPr>
          <p:cNvPr id="743" name="Google Shape;743;p27"/>
          <p:cNvSpPr txBox="1"/>
          <p:nvPr>
            <p:ph idx="1" type="body"/>
          </p:nvPr>
        </p:nvSpPr>
        <p:spPr>
          <a:xfrm>
            <a:off x="827125" y="1395000"/>
            <a:ext cx="7467300" cy="32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With an enrollment of approximately 1300 students, Red Bank Regional High School offers a wide array of educational opportunities for students in grades 9-12 through a comprehensive program of curricular and co-curricular studies</a:t>
            </a:r>
            <a:endParaRPr sz="1300"/>
          </a:p>
          <a:p>
            <a:pPr indent="-31115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transition to High School can be a daunting and nerve-wracking process! The staff of RBR is here to help and has prepared this information to provide you an introduction to the special education programming available at RBRHS.</a:t>
            </a:r>
            <a:endParaRPr sz="1300"/>
          </a:p>
          <a:p>
            <a:pPr indent="-31115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This presentation is not exhaustive,  so please reach out to a case manager with any specific questions you may have!</a:t>
            </a:r>
            <a:endParaRPr sz="1300"/>
          </a:p>
          <a:p>
            <a:pPr indent="-31115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Articulation is held each year with sending districts prior to scheduling to provide RBR case managers information on incoming students. </a:t>
            </a:r>
            <a:endParaRPr sz="1200"/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744" name="Google Shape;744;p27"/>
          <p:cNvCxnSpPr/>
          <p:nvPr/>
        </p:nvCxnSpPr>
        <p:spPr>
          <a:xfrm>
            <a:off x="2731050" y="1313475"/>
            <a:ext cx="3681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8"/>
          <p:cNvSpPr txBox="1"/>
          <p:nvPr/>
        </p:nvSpPr>
        <p:spPr>
          <a:xfrm>
            <a:off x="2255825" y="151375"/>
            <a:ext cx="6166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Mission Statement</a:t>
            </a:r>
            <a:endParaRPr b="1" i="1" sz="43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50" name="Google Shape;750;p28"/>
          <p:cNvSpPr txBox="1"/>
          <p:nvPr/>
        </p:nvSpPr>
        <p:spPr>
          <a:xfrm>
            <a:off x="481475" y="1300700"/>
            <a:ext cx="4116300" cy="4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r>
              <a:rPr b="1" i="1" lang="en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To ensure the academic success and personal growth of </a:t>
            </a:r>
            <a:r>
              <a:rPr b="1" i="1" lang="en" sz="3200" u="sng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all</a:t>
            </a:r>
            <a:r>
              <a:rPr b="1" i="1" lang="en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 students while developing a passion for lifelong learning</a:t>
            </a:r>
            <a:r>
              <a:rPr i="1" lang="en" sz="3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.</a:t>
            </a:r>
            <a:endParaRPr i="1" sz="32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751" name="Google Shape;7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450" y="1580875"/>
            <a:ext cx="3379325" cy="2534501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9"/>
          <p:cNvSpPr txBox="1"/>
          <p:nvPr/>
        </p:nvSpPr>
        <p:spPr>
          <a:xfrm>
            <a:off x="1163925" y="303525"/>
            <a:ext cx="8076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Freshman Academy</a:t>
            </a:r>
            <a:endParaRPr sz="42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57" name="Google Shape;757;p29"/>
          <p:cNvSpPr txBox="1"/>
          <p:nvPr/>
        </p:nvSpPr>
        <p:spPr>
          <a:xfrm>
            <a:off x="409625" y="1294125"/>
            <a:ext cx="804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48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Incoming Freshman are assigned to one of three houses:           Maroon, Gray, or White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80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Each house consists of cross curricular teams of English, math, science and social studies teachers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80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Common planning time is provided for teams to meet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377190" lvl="0" marL="457200" rtl="0" algn="l">
              <a:spcBef>
                <a:spcPts val="800"/>
              </a:spcBef>
              <a:spcAft>
                <a:spcPts val="0"/>
              </a:spcAft>
              <a:buClr>
                <a:srgbClr val="407979"/>
              </a:buClr>
              <a:buSzPts val="234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One guidance counselor is assigned to each house to streamline </a:t>
            </a: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communication</a:t>
            </a: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 and supports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58" name="Google Shape;758;p29"/>
          <p:cNvSpPr/>
          <p:nvPr/>
        </p:nvSpPr>
        <p:spPr>
          <a:xfrm>
            <a:off x="588082" y="667024"/>
            <a:ext cx="365632" cy="36356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462206" y="540088"/>
            <a:ext cx="617400" cy="617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0"/>
          <p:cNvSpPr txBox="1"/>
          <p:nvPr/>
        </p:nvSpPr>
        <p:spPr>
          <a:xfrm>
            <a:off x="653875" y="927150"/>
            <a:ext cx="7709100" cy="55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58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Child Study Team and Case Managers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School Counseling Department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i="1"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The SOURCE</a:t>
            </a:r>
            <a:endParaRPr i="1"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Academic Mentoring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Community tutoring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Lunchtime tutoring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Homework help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Peer tutoring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07979"/>
              </a:buClr>
              <a:buSzPts val="2700"/>
              <a:buFont typeface="Caveat Brush"/>
              <a:buChar char="•"/>
            </a:pPr>
            <a:r>
              <a:rPr lang="en" sz="2700">
                <a:solidFill>
                  <a:srgbClr val="407979"/>
                </a:solidFill>
                <a:latin typeface="Caveat Brush"/>
                <a:ea typeface="Caveat Brush"/>
                <a:cs typeface="Caveat Brush"/>
                <a:sym typeface="Caveat Brush"/>
              </a:rPr>
              <a:t>Summer Slam Program for incoming freshmen</a:t>
            </a:r>
            <a:endParaRPr sz="27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457200" rtl="0" algn="l">
              <a:spcBef>
                <a:spcPts val="58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797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65" name="Google Shape;765;p30"/>
          <p:cNvSpPr txBox="1"/>
          <p:nvPr/>
        </p:nvSpPr>
        <p:spPr>
          <a:xfrm>
            <a:off x="997775" y="139575"/>
            <a:ext cx="6858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Supports</a:t>
            </a:r>
            <a:endParaRPr sz="48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1"/>
          <p:cNvSpPr txBox="1"/>
          <p:nvPr>
            <p:ph type="ctrTitle"/>
          </p:nvPr>
        </p:nvSpPr>
        <p:spPr>
          <a:xfrm>
            <a:off x="1641750" y="140350"/>
            <a:ext cx="6225600" cy="1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School Day</a:t>
            </a:r>
            <a:endParaRPr/>
          </a:p>
        </p:txBody>
      </p:sp>
      <p:pic>
        <p:nvPicPr>
          <p:cNvPr id="771" name="Google Shape;771;p31"/>
          <p:cNvPicPr preferRelativeResize="0"/>
          <p:nvPr/>
        </p:nvPicPr>
        <p:blipFill rotWithShape="1">
          <a:blip r:embed="rId3">
            <a:alphaModFix/>
          </a:blip>
          <a:srcRect b="16369" l="29589" r="28841" t="33183"/>
          <a:stretch/>
        </p:blipFill>
        <p:spPr>
          <a:xfrm>
            <a:off x="1764425" y="1291750"/>
            <a:ext cx="5121701" cy="3496249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31"/>
          <p:cNvSpPr txBox="1"/>
          <p:nvPr/>
        </p:nvSpPr>
        <p:spPr>
          <a:xfrm rot="444498">
            <a:off x="6930845" y="1933345"/>
            <a:ext cx="1475114" cy="1477532"/>
          </a:xfrm>
          <a:prstGeom prst="rect">
            <a:avLst/>
          </a:prstGeom>
          <a:solidFill>
            <a:srgbClr val="F2F1E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RBR utilizes an alternating A/B day schedule with 82 minute blocks </a:t>
            </a:r>
            <a:endParaRPr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3" name="Google Shape;773;p31"/>
          <p:cNvSpPr txBox="1"/>
          <p:nvPr/>
        </p:nvSpPr>
        <p:spPr>
          <a:xfrm>
            <a:off x="3067400" y="2832025"/>
            <a:ext cx="13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Lunch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4" name="Google Shape;774;p31"/>
          <p:cNvSpPr txBox="1"/>
          <p:nvPr/>
        </p:nvSpPr>
        <p:spPr>
          <a:xfrm>
            <a:off x="4718025" y="2832025"/>
            <a:ext cx="13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Lunch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5" name="Google Shape;775;p31"/>
          <p:cNvSpPr txBox="1"/>
          <p:nvPr/>
        </p:nvSpPr>
        <p:spPr>
          <a:xfrm>
            <a:off x="3008425" y="3232225"/>
            <a:ext cx="13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Study Hall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6" name="Google Shape;776;p31"/>
          <p:cNvSpPr txBox="1"/>
          <p:nvPr/>
        </p:nvSpPr>
        <p:spPr>
          <a:xfrm>
            <a:off x="4718025" y="3232225"/>
            <a:ext cx="13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Study Hall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1" name="Google Shape;781;p32"/>
          <p:cNvCxnSpPr/>
          <p:nvPr/>
        </p:nvCxnSpPr>
        <p:spPr>
          <a:xfrm flipH="1" rot="10800000">
            <a:off x="1810900" y="1595300"/>
            <a:ext cx="4727100" cy="3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2" name="Google Shape;782;p32"/>
          <p:cNvSpPr txBox="1"/>
          <p:nvPr>
            <p:ph type="title"/>
          </p:nvPr>
        </p:nvSpPr>
        <p:spPr>
          <a:xfrm>
            <a:off x="828625" y="2475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Progression</a:t>
            </a:r>
            <a:endParaRPr/>
          </a:p>
        </p:txBody>
      </p:sp>
      <p:cxnSp>
        <p:nvCxnSpPr>
          <p:cNvPr id="783" name="Google Shape;783;p32"/>
          <p:cNvCxnSpPr/>
          <p:nvPr/>
        </p:nvCxnSpPr>
        <p:spPr>
          <a:xfrm>
            <a:off x="2731050" y="820275"/>
            <a:ext cx="3681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4" name="Google Shape;784;p32"/>
          <p:cNvSpPr/>
          <p:nvPr/>
        </p:nvSpPr>
        <p:spPr>
          <a:xfrm>
            <a:off x="1065668" y="1173273"/>
            <a:ext cx="875333" cy="648273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2"/>
          <p:cNvSpPr txBox="1"/>
          <p:nvPr>
            <p:ph idx="4294967295" type="title"/>
          </p:nvPr>
        </p:nvSpPr>
        <p:spPr>
          <a:xfrm>
            <a:off x="1139876" y="1123488"/>
            <a:ext cx="5739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786" name="Google Shape;786;p32"/>
          <p:cNvSpPr/>
          <p:nvPr/>
        </p:nvSpPr>
        <p:spPr>
          <a:xfrm>
            <a:off x="2500680" y="1173260"/>
            <a:ext cx="924730" cy="648273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2"/>
          <p:cNvSpPr txBox="1"/>
          <p:nvPr>
            <p:ph idx="4294967295" type="title"/>
          </p:nvPr>
        </p:nvSpPr>
        <p:spPr>
          <a:xfrm>
            <a:off x="2570687" y="1123500"/>
            <a:ext cx="6063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788" name="Google Shape;788;p32"/>
          <p:cNvSpPr/>
          <p:nvPr/>
        </p:nvSpPr>
        <p:spPr>
          <a:xfrm>
            <a:off x="4667791" y="1160248"/>
            <a:ext cx="924730" cy="648273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2"/>
          <p:cNvSpPr txBox="1"/>
          <p:nvPr>
            <p:ph idx="4294967295" type="title"/>
          </p:nvPr>
        </p:nvSpPr>
        <p:spPr>
          <a:xfrm>
            <a:off x="4743815" y="1146612"/>
            <a:ext cx="6063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6275454" y="1182911"/>
            <a:ext cx="875333" cy="648273"/>
          </a:xfrm>
          <a:custGeom>
            <a:rect b="b" l="l" r="r" t="t"/>
            <a:pathLst>
              <a:path extrusionOk="0" h="26417" w="35666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2"/>
          <p:cNvSpPr txBox="1"/>
          <p:nvPr>
            <p:ph idx="4294967295" type="title"/>
          </p:nvPr>
        </p:nvSpPr>
        <p:spPr>
          <a:xfrm>
            <a:off x="6369963" y="1169288"/>
            <a:ext cx="573900" cy="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792" name="Google Shape;792;p32"/>
          <p:cNvSpPr txBox="1"/>
          <p:nvPr/>
        </p:nvSpPr>
        <p:spPr>
          <a:xfrm>
            <a:off x="491200" y="1821525"/>
            <a:ext cx="15855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English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Algebra I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Biology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Global Studies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PE/Health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World Language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Elective 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Elective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93" name="Google Shape;793;p32"/>
          <p:cNvSpPr txBox="1"/>
          <p:nvPr/>
        </p:nvSpPr>
        <p:spPr>
          <a:xfrm>
            <a:off x="2250100" y="1819775"/>
            <a:ext cx="15855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English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Geometry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Chemistry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US History I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PE/Health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World Language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Elective 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Elective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94" name="Google Shape;794;p32"/>
          <p:cNvSpPr txBox="1"/>
          <p:nvPr/>
        </p:nvSpPr>
        <p:spPr>
          <a:xfrm>
            <a:off x="5952575" y="1833438"/>
            <a:ext cx="1284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English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Math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PE/Health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Elective 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Elective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Elective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95" name="Google Shape;795;p32"/>
          <p:cNvSpPr txBox="1"/>
          <p:nvPr/>
        </p:nvSpPr>
        <p:spPr>
          <a:xfrm>
            <a:off x="6936464" y="1844425"/>
            <a:ext cx="141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96" name="Google Shape;796;p32"/>
          <p:cNvSpPr txBox="1"/>
          <p:nvPr/>
        </p:nvSpPr>
        <p:spPr>
          <a:xfrm>
            <a:off x="4198800" y="1742100"/>
            <a:ext cx="15855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English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Algebra II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Science 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US History II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PE/Health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World Language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Elective 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 Brush"/>
                <a:ea typeface="Caveat Brush"/>
                <a:cs typeface="Caveat Brush"/>
                <a:sym typeface="Caveat Brush"/>
              </a:rPr>
              <a:t>Elective</a:t>
            </a:r>
            <a:endParaRPr sz="19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97" name="Google Shape;797;p32"/>
          <p:cNvSpPr txBox="1"/>
          <p:nvPr/>
        </p:nvSpPr>
        <p:spPr>
          <a:xfrm rot="-749696">
            <a:off x="6062178" y="3859810"/>
            <a:ext cx="3026994" cy="8312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+"/>
            </a:pPr>
            <a:r>
              <a:rPr lang="en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Based upon student need, additional programming through the 21st year may be available</a:t>
            </a:r>
            <a:endParaRPr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98" name="Google Shape;798;p32"/>
          <p:cNvSpPr txBox="1"/>
          <p:nvPr/>
        </p:nvSpPr>
        <p:spPr>
          <a:xfrm rot="613817">
            <a:off x="973616" y="4356914"/>
            <a:ext cx="2700940" cy="615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Core course are available at the Resource, ICS and General level</a:t>
            </a:r>
            <a:endParaRPr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99" name="Google Shape;799;p32"/>
          <p:cNvSpPr txBox="1"/>
          <p:nvPr/>
        </p:nvSpPr>
        <p:spPr>
          <a:xfrm>
            <a:off x="4402425" y="4380125"/>
            <a:ext cx="22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Consult the Course of Study Guide for </a:t>
            </a:r>
            <a:r>
              <a:rPr lang="en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AP, IB and DE options</a:t>
            </a:r>
            <a:endParaRPr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00" name="Google Shape;800;p32"/>
          <p:cNvSpPr/>
          <p:nvPr/>
        </p:nvSpPr>
        <p:spPr>
          <a:xfrm>
            <a:off x="8267857" y="126924"/>
            <a:ext cx="365632" cy="36356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2"/>
          <p:cNvSpPr/>
          <p:nvPr/>
        </p:nvSpPr>
        <p:spPr>
          <a:xfrm>
            <a:off x="8141981" y="-12"/>
            <a:ext cx="617400" cy="617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3"/>
          <p:cNvSpPr txBox="1"/>
          <p:nvPr>
            <p:ph idx="4294967295" type="title"/>
          </p:nvPr>
        </p:nvSpPr>
        <p:spPr>
          <a:xfrm>
            <a:off x="259225" y="955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 sz="3900"/>
              <a:t>Programming at </a:t>
            </a:r>
            <a:r>
              <a:rPr lang="en" sz="3600"/>
              <a:t>RBR</a:t>
            </a:r>
            <a:endParaRPr sz="3600"/>
          </a:p>
        </p:txBody>
      </p:sp>
      <p:sp>
        <p:nvSpPr>
          <p:cNvPr id="807" name="Google Shape;807;p33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429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Slab"/>
              <a:buChar char="●"/>
            </a:pPr>
            <a:r>
              <a:rPr lang="en" sz="2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General Education </a:t>
            </a:r>
            <a:r>
              <a:rPr lang="en" sz="2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(taught by general ed teacher)</a:t>
            </a:r>
            <a:endParaRPr sz="13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3429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Slab"/>
              <a:buChar char="●"/>
            </a:pPr>
            <a:r>
              <a:rPr lang="en" sz="2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In-class Resource </a:t>
            </a:r>
            <a:r>
              <a:rPr lang="en" sz="2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(co-taught by general and special education teacher)</a:t>
            </a:r>
            <a:endParaRPr sz="20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3429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Slab"/>
              <a:buChar char="●"/>
            </a:pPr>
            <a:r>
              <a:rPr lang="en" sz="2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Pull-out Replacement Resource </a:t>
            </a:r>
            <a:r>
              <a:rPr lang="en" sz="2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(taught by special education teacher)</a:t>
            </a:r>
            <a:endParaRPr sz="13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3429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Slab"/>
              <a:buChar char="●"/>
            </a:pPr>
            <a:r>
              <a:rPr lang="en" sz="2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Self-Contained</a:t>
            </a:r>
            <a:r>
              <a:rPr lang="en" sz="2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2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(taught by special education teachers)</a:t>
            </a:r>
            <a:endParaRPr sz="13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3429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 Slab"/>
              <a:buChar char="●"/>
            </a:pPr>
            <a:r>
              <a:rPr lang="en" sz="2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Related Services </a:t>
            </a:r>
            <a:endParaRPr sz="15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85750" lvl="0" marL="342900" rtl="0"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200"/>
              <a:buFont typeface="Roboto Slab"/>
              <a:buChar char="●"/>
            </a:pPr>
            <a:r>
              <a:rPr lang="en" sz="22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Instructional Aides</a:t>
            </a:r>
            <a:endParaRPr sz="22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4"/>
          <p:cNvSpPr txBox="1"/>
          <p:nvPr>
            <p:ph type="title"/>
          </p:nvPr>
        </p:nvSpPr>
        <p:spPr>
          <a:xfrm>
            <a:off x="1468475" y="964650"/>
            <a:ext cx="6754200" cy="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Monmouth County Vocational School District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Career Center </a:t>
            </a:r>
            <a:endParaRPr/>
          </a:p>
        </p:txBody>
      </p:sp>
      <p:sp>
        <p:nvSpPr>
          <p:cNvPr id="813" name="Google Shape;813;p34"/>
          <p:cNvSpPr txBox="1"/>
          <p:nvPr>
            <p:ph idx="1" type="subTitle"/>
          </p:nvPr>
        </p:nvSpPr>
        <p:spPr>
          <a:xfrm>
            <a:off x="959825" y="1827288"/>
            <a:ext cx="61563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443F3F"/>
                </a:solidFill>
              </a:rPr>
              <a:t>Auto Services, Baking, Building Services, Building Trades, Food Service, Horticulture Floral, Horticulture Landscaping, Marketing Education, Materials Handling, Computer &amp; Business Applications, Supermarket Careers</a:t>
            </a:r>
            <a:endParaRPr sz="1300"/>
          </a:p>
        </p:txBody>
      </p:sp>
      <p:sp>
        <p:nvSpPr>
          <p:cNvPr id="814" name="Google Shape;814;p34"/>
          <p:cNvSpPr txBox="1"/>
          <p:nvPr>
            <p:ph idx="2" type="title"/>
          </p:nvPr>
        </p:nvSpPr>
        <p:spPr>
          <a:xfrm>
            <a:off x="828000" y="198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Work Experience and Vocational Opportunities</a:t>
            </a:r>
            <a:endParaRPr sz="3300"/>
          </a:p>
        </p:txBody>
      </p:sp>
      <p:sp>
        <p:nvSpPr>
          <p:cNvPr id="815" name="Google Shape;815;p34"/>
          <p:cNvSpPr txBox="1"/>
          <p:nvPr>
            <p:ph idx="3" type="title"/>
          </p:nvPr>
        </p:nvSpPr>
        <p:spPr>
          <a:xfrm>
            <a:off x="1323275" y="2890875"/>
            <a:ext cx="57189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Work-Based Learning (WBL)</a:t>
            </a:r>
            <a:endParaRPr/>
          </a:p>
        </p:txBody>
      </p:sp>
      <p:sp>
        <p:nvSpPr>
          <p:cNvPr id="816" name="Google Shape;816;p34"/>
          <p:cNvSpPr txBox="1"/>
          <p:nvPr>
            <p:ph idx="4" type="subTitle"/>
          </p:nvPr>
        </p:nvSpPr>
        <p:spPr>
          <a:xfrm>
            <a:off x="959825" y="3399425"/>
            <a:ext cx="5053200" cy="11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The mission of </a:t>
            </a:r>
            <a:r>
              <a:rPr lang="en" sz="1300"/>
              <a:t>the</a:t>
            </a:r>
            <a:r>
              <a:rPr lang="en" sz="1300"/>
              <a:t> Work Based Learning Program </a:t>
            </a:r>
            <a:r>
              <a:rPr lang="en" sz="1300"/>
              <a:t>is to combine learning with hands-on work experience. As an intern, students learn job skills on-site with a trained job coach. Our current locations include: </a:t>
            </a:r>
            <a:r>
              <a:rPr lang="en" sz="1300"/>
              <a:t>Marriott</a:t>
            </a:r>
            <a:r>
              <a:rPr lang="en" sz="1300"/>
              <a:t>, Acme, Lunch Break, Marshalls, and Monmouth County Library. Sites are added and modified based on student interest and independence. </a:t>
            </a:r>
            <a:endParaRPr sz="1300"/>
          </a:p>
        </p:txBody>
      </p:sp>
      <p:cxnSp>
        <p:nvCxnSpPr>
          <p:cNvPr id="817" name="Google Shape;817;p34"/>
          <p:cNvCxnSpPr/>
          <p:nvPr/>
        </p:nvCxnSpPr>
        <p:spPr>
          <a:xfrm>
            <a:off x="2731050" y="829500"/>
            <a:ext cx="3681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18" name="Google Shape;818;p34"/>
          <p:cNvGrpSpPr/>
          <p:nvPr/>
        </p:nvGrpSpPr>
        <p:grpSpPr>
          <a:xfrm>
            <a:off x="496064" y="2938663"/>
            <a:ext cx="617400" cy="617400"/>
            <a:chOff x="524739" y="3200738"/>
            <a:chExt cx="617400" cy="617400"/>
          </a:xfrm>
        </p:grpSpPr>
        <p:sp>
          <p:nvSpPr>
            <p:cNvPr id="819" name="Google Shape;819;p34"/>
            <p:cNvSpPr/>
            <p:nvPr/>
          </p:nvSpPr>
          <p:spPr>
            <a:xfrm>
              <a:off x="524739" y="3200738"/>
              <a:ext cx="617400" cy="617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690759" y="3268408"/>
              <a:ext cx="285370" cy="482091"/>
            </a:xfrm>
            <a:custGeom>
              <a:rect b="b" l="l" r="r" t="t"/>
              <a:pathLst>
                <a:path extrusionOk="0" h="22046" w="14049">
                  <a:moveTo>
                    <a:pt x="7023" y="2500"/>
                  </a:moveTo>
                  <a:cubicBezTo>
                    <a:pt x="8045" y="3161"/>
                    <a:pt x="8689" y="4273"/>
                    <a:pt x="8754" y="5488"/>
                  </a:cubicBezTo>
                  <a:cubicBezTo>
                    <a:pt x="8816" y="6703"/>
                    <a:pt x="8293" y="7874"/>
                    <a:pt x="7346" y="8638"/>
                  </a:cubicBezTo>
                  <a:lnTo>
                    <a:pt x="7346" y="6775"/>
                  </a:lnTo>
                  <a:lnTo>
                    <a:pt x="8059" y="6421"/>
                  </a:lnTo>
                  <a:cubicBezTo>
                    <a:pt x="8235" y="6331"/>
                    <a:pt x="8290" y="6111"/>
                    <a:pt x="8183" y="5953"/>
                  </a:cubicBezTo>
                  <a:cubicBezTo>
                    <a:pt x="8118" y="5860"/>
                    <a:pt x="8016" y="5809"/>
                    <a:pt x="7910" y="5809"/>
                  </a:cubicBezTo>
                  <a:cubicBezTo>
                    <a:pt x="7859" y="5809"/>
                    <a:pt x="7808" y="5821"/>
                    <a:pt x="7759" y="5846"/>
                  </a:cubicBezTo>
                  <a:lnTo>
                    <a:pt x="7346" y="6053"/>
                  </a:lnTo>
                  <a:lnTo>
                    <a:pt x="7346" y="4806"/>
                  </a:lnTo>
                  <a:cubicBezTo>
                    <a:pt x="7350" y="4641"/>
                    <a:pt x="7229" y="4497"/>
                    <a:pt x="7064" y="4472"/>
                  </a:cubicBezTo>
                  <a:cubicBezTo>
                    <a:pt x="7051" y="4471"/>
                    <a:pt x="7037" y="4470"/>
                    <a:pt x="7024" y="4470"/>
                  </a:cubicBezTo>
                  <a:cubicBezTo>
                    <a:pt x="6848" y="4470"/>
                    <a:pt x="6703" y="4613"/>
                    <a:pt x="6703" y="4793"/>
                  </a:cubicBezTo>
                  <a:lnTo>
                    <a:pt x="6703" y="5161"/>
                  </a:lnTo>
                  <a:lnTo>
                    <a:pt x="6290" y="4954"/>
                  </a:lnTo>
                  <a:cubicBezTo>
                    <a:pt x="6241" y="4930"/>
                    <a:pt x="6189" y="4918"/>
                    <a:pt x="6137" y="4918"/>
                  </a:cubicBezTo>
                  <a:cubicBezTo>
                    <a:pt x="6031" y="4918"/>
                    <a:pt x="5927" y="4967"/>
                    <a:pt x="5863" y="5058"/>
                  </a:cubicBezTo>
                  <a:cubicBezTo>
                    <a:pt x="5756" y="5219"/>
                    <a:pt x="5815" y="5440"/>
                    <a:pt x="5987" y="5529"/>
                  </a:cubicBezTo>
                  <a:lnTo>
                    <a:pt x="6699" y="5884"/>
                  </a:lnTo>
                  <a:lnTo>
                    <a:pt x="6699" y="8638"/>
                  </a:lnTo>
                  <a:cubicBezTo>
                    <a:pt x="4689" y="7016"/>
                    <a:pt x="4854" y="3901"/>
                    <a:pt x="7023" y="2500"/>
                  </a:cubicBezTo>
                  <a:close/>
                  <a:moveTo>
                    <a:pt x="3825" y="9069"/>
                  </a:moveTo>
                  <a:cubicBezTo>
                    <a:pt x="4754" y="9069"/>
                    <a:pt x="5565" y="9830"/>
                    <a:pt x="5556" y="10824"/>
                  </a:cubicBezTo>
                  <a:cubicBezTo>
                    <a:pt x="5387" y="10875"/>
                    <a:pt x="5218" y="10898"/>
                    <a:pt x="5053" y="10898"/>
                  </a:cubicBezTo>
                  <a:cubicBezTo>
                    <a:pt x="4121" y="10898"/>
                    <a:pt x="3311" y="10138"/>
                    <a:pt x="3322" y="9144"/>
                  </a:cubicBezTo>
                  <a:cubicBezTo>
                    <a:pt x="3491" y="9093"/>
                    <a:pt x="3660" y="9069"/>
                    <a:pt x="3825" y="9069"/>
                  </a:cubicBezTo>
                  <a:close/>
                  <a:moveTo>
                    <a:pt x="10218" y="9072"/>
                  </a:moveTo>
                  <a:cubicBezTo>
                    <a:pt x="10384" y="9072"/>
                    <a:pt x="10554" y="9096"/>
                    <a:pt x="10723" y="9147"/>
                  </a:cubicBezTo>
                  <a:cubicBezTo>
                    <a:pt x="10729" y="10141"/>
                    <a:pt x="9919" y="10899"/>
                    <a:pt x="8990" y="10899"/>
                  </a:cubicBezTo>
                  <a:cubicBezTo>
                    <a:pt x="8824" y="10899"/>
                    <a:pt x="8655" y="10875"/>
                    <a:pt x="8486" y="10824"/>
                  </a:cubicBezTo>
                  <a:cubicBezTo>
                    <a:pt x="8477" y="9830"/>
                    <a:pt x="9287" y="9072"/>
                    <a:pt x="10218" y="9072"/>
                  </a:cubicBezTo>
                  <a:close/>
                  <a:moveTo>
                    <a:pt x="7023" y="648"/>
                  </a:moveTo>
                  <a:cubicBezTo>
                    <a:pt x="10538" y="648"/>
                    <a:pt x="13398" y="3502"/>
                    <a:pt x="13398" y="7009"/>
                  </a:cubicBezTo>
                  <a:cubicBezTo>
                    <a:pt x="13402" y="9195"/>
                    <a:pt x="12276" y="11230"/>
                    <a:pt x="10424" y="12387"/>
                  </a:cubicBezTo>
                  <a:cubicBezTo>
                    <a:pt x="10331" y="12445"/>
                    <a:pt x="10272" y="12548"/>
                    <a:pt x="10272" y="12658"/>
                  </a:cubicBezTo>
                  <a:lnTo>
                    <a:pt x="10272" y="14259"/>
                  </a:lnTo>
                  <a:lnTo>
                    <a:pt x="7346" y="14259"/>
                  </a:lnTo>
                  <a:lnTo>
                    <a:pt x="7346" y="12084"/>
                  </a:lnTo>
                  <a:lnTo>
                    <a:pt x="8231" y="11419"/>
                  </a:lnTo>
                  <a:cubicBezTo>
                    <a:pt x="8487" y="11505"/>
                    <a:pt x="8743" y="11545"/>
                    <a:pt x="8992" y="11545"/>
                  </a:cubicBezTo>
                  <a:cubicBezTo>
                    <a:pt x="10359" y="11545"/>
                    <a:pt x="11527" y="10346"/>
                    <a:pt x="11350" y="8879"/>
                  </a:cubicBezTo>
                  <a:cubicBezTo>
                    <a:pt x="11336" y="8762"/>
                    <a:pt x="11260" y="8665"/>
                    <a:pt x="11154" y="8621"/>
                  </a:cubicBezTo>
                  <a:cubicBezTo>
                    <a:pt x="10842" y="8487"/>
                    <a:pt x="10524" y="8425"/>
                    <a:pt x="10215" y="8425"/>
                  </a:cubicBezTo>
                  <a:cubicBezTo>
                    <a:pt x="8928" y="8425"/>
                    <a:pt x="7787" y="9493"/>
                    <a:pt x="7842" y="10903"/>
                  </a:cubicBezTo>
                  <a:lnTo>
                    <a:pt x="7346" y="11278"/>
                  </a:lnTo>
                  <a:lnTo>
                    <a:pt x="7346" y="9429"/>
                  </a:lnTo>
                  <a:cubicBezTo>
                    <a:pt x="8655" y="8596"/>
                    <a:pt x="9433" y="7140"/>
                    <a:pt x="9398" y="5588"/>
                  </a:cubicBezTo>
                  <a:cubicBezTo>
                    <a:pt x="9367" y="4039"/>
                    <a:pt x="8524" y="2617"/>
                    <a:pt x="7181" y="1842"/>
                  </a:cubicBezTo>
                  <a:cubicBezTo>
                    <a:pt x="7131" y="1813"/>
                    <a:pt x="7075" y="1799"/>
                    <a:pt x="7019" y="1799"/>
                  </a:cubicBezTo>
                  <a:cubicBezTo>
                    <a:pt x="6963" y="1799"/>
                    <a:pt x="6908" y="1813"/>
                    <a:pt x="6858" y="1842"/>
                  </a:cubicBezTo>
                  <a:cubicBezTo>
                    <a:pt x="5488" y="2634"/>
                    <a:pt x="4644" y="4101"/>
                    <a:pt x="4637" y="5684"/>
                  </a:cubicBezTo>
                  <a:cubicBezTo>
                    <a:pt x="4637" y="7199"/>
                    <a:pt x="6658" y="9429"/>
                    <a:pt x="6658" y="9429"/>
                  </a:cubicBezTo>
                  <a:lnTo>
                    <a:pt x="6658" y="11278"/>
                  </a:lnTo>
                  <a:lnTo>
                    <a:pt x="6197" y="10903"/>
                  </a:lnTo>
                  <a:cubicBezTo>
                    <a:pt x="6255" y="9492"/>
                    <a:pt x="5110" y="8424"/>
                    <a:pt x="3821" y="8424"/>
                  </a:cubicBezTo>
                  <a:cubicBezTo>
                    <a:pt x="3512" y="8424"/>
                    <a:pt x="3195" y="8485"/>
                    <a:pt x="2885" y="8617"/>
                  </a:cubicBezTo>
                  <a:cubicBezTo>
                    <a:pt x="2778" y="8665"/>
                    <a:pt x="2703" y="8762"/>
                    <a:pt x="2689" y="8875"/>
                  </a:cubicBezTo>
                  <a:cubicBezTo>
                    <a:pt x="2514" y="10343"/>
                    <a:pt x="3682" y="11544"/>
                    <a:pt x="5048" y="11544"/>
                  </a:cubicBezTo>
                  <a:cubicBezTo>
                    <a:pt x="5297" y="11544"/>
                    <a:pt x="5553" y="11505"/>
                    <a:pt x="5808" y="11419"/>
                  </a:cubicBezTo>
                  <a:lnTo>
                    <a:pt x="6699" y="12084"/>
                  </a:lnTo>
                  <a:lnTo>
                    <a:pt x="6699" y="14259"/>
                  </a:lnTo>
                  <a:lnTo>
                    <a:pt x="3773" y="14259"/>
                  </a:lnTo>
                  <a:lnTo>
                    <a:pt x="3773" y="12662"/>
                  </a:lnTo>
                  <a:cubicBezTo>
                    <a:pt x="3773" y="12548"/>
                    <a:pt x="3718" y="12445"/>
                    <a:pt x="3622" y="12387"/>
                  </a:cubicBezTo>
                  <a:cubicBezTo>
                    <a:pt x="1770" y="11230"/>
                    <a:pt x="644" y="9195"/>
                    <a:pt x="648" y="7009"/>
                  </a:cubicBezTo>
                  <a:cubicBezTo>
                    <a:pt x="648" y="3502"/>
                    <a:pt x="3508" y="648"/>
                    <a:pt x="7023" y="648"/>
                  </a:cubicBezTo>
                  <a:close/>
                  <a:moveTo>
                    <a:pt x="10272" y="14903"/>
                  </a:moveTo>
                  <a:lnTo>
                    <a:pt x="10272" y="15591"/>
                  </a:lnTo>
                  <a:lnTo>
                    <a:pt x="9271" y="15591"/>
                  </a:lnTo>
                  <a:cubicBezTo>
                    <a:pt x="9268" y="15591"/>
                    <a:pt x="9266" y="15591"/>
                    <a:pt x="9264" y="15591"/>
                  </a:cubicBezTo>
                  <a:cubicBezTo>
                    <a:pt x="9102" y="15591"/>
                    <a:pt x="8964" y="15711"/>
                    <a:pt x="8937" y="15874"/>
                  </a:cubicBezTo>
                  <a:cubicBezTo>
                    <a:pt x="8913" y="16066"/>
                    <a:pt x="9064" y="16239"/>
                    <a:pt x="9257" y="16239"/>
                  </a:cubicBezTo>
                  <a:lnTo>
                    <a:pt x="10272" y="16239"/>
                  </a:lnTo>
                  <a:lnTo>
                    <a:pt x="10272" y="16927"/>
                  </a:lnTo>
                  <a:lnTo>
                    <a:pt x="9271" y="16927"/>
                  </a:lnTo>
                  <a:cubicBezTo>
                    <a:pt x="9268" y="16927"/>
                    <a:pt x="9266" y="16927"/>
                    <a:pt x="9264" y="16927"/>
                  </a:cubicBezTo>
                  <a:cubicBezTo>
                    <a:pt x="9102" y="16927"/>
                    <a:pt x="8964" y="17046"/>
                    <a:pt x="8937" y="17209"/>
                  </a:cubicBezTo>
                  <a:cubicBezTo>
                    <a:pt x="8913" y="17402"/>
                    <a:pt x="9064" y="17571"/>
                    <a:pt x="9257" y="17571"/>
                  </a:cubicBezTo>
                  <a:lnTo>
                    <a:pt x="10272" y="17571"/>
                  </a:lnTo>
                  <a:lnTo>
                    <a:pt x="10272" y="18304"/>
                  </a:lnTo>
                  <a:lnTo>
                    <a:pt x="9271" y="18304"/>
                  </a:lnTo>
                  <a:cubicBezTo>
                    <a:pt x="9268" y="18304"/>
                    <a:pt x="9266" y="18304"/>
                    <a:pt x="9264" y="18304"/>
                  </a:cubicBezTo>
                  <a:cubicBezTo>
                    <a:pt x="9102" y="18304"/>
                    <a:pt x="8964" y="18423"/>
                    <a:pt x="8937" y="18586"/>
                  </a:cubicBezTo>
                  <a:cubicBezTo>
                    <a:pt x="8913" y="18779"/>
                    <a:pt x="9064" y="18948"/>
                    <a:pt x="9257" y="18948"/>
                  </a:cubicBezTo>
                  <a:lnTo>
                    <a:pt x="10176" y="18948"/>
                  </a:lnTo>
                  <a:cubicBezTo>
                    <a:pt x="10025" y="19602"/>
                    <a:pt x="9446" y="20066"/>
                    <a:pt x="8775" y="20066"/>
                  </a:cubicBezTo>
                  <a:lnTo>
                    <a:pt x="5267" y="20066"/>
                  </a:lnTo>
                  <a:cubicBezTo>
                    <a:pt x="4596" y="20066"/>
                    <a:pt x="4014" y="19602"/>
                    <a:pt x="3866" y="18948"/>
                  </a:cubicBezTo>
                  <a:lnTo>
                    <a:pt x="7790" y="18948"/>
                  </a:lnTo>
                  <a:cubicBezTo>
                    <a:pt x="7793" y="18948"/>
                    <a:pt x="7795" y="18948"/>
                    <a:pt x="7797" y="18948"/>
                  </a:cubicBezTo>
                  <a:cubicBezTo>
                    <a:pt x="7960" y="18948"/>
                    <a:pt x="8101" y="18828"/>
                    <a:pt x="8124" y="18665"/>
                  </a:cubicBezTo>
                  <a:cubicBezTo>
                    <a:pt x="8148" y="18473"/>
                    <a:pt x="7997" y="18304"/>
                    <a:pt x="7804" y="18304"/>
                  </a:cubicBezTo>
                  <a:lnTo>
                    <a:pt x="3773" y="18304"/>
                  </a:lnTo>
                  <a:lnTo>
                    <a:pt x="3773" y="17571"/>
                  </a:lnTo>
                  <a:lnTo>
                    <a:pt x="7790" y="17571"/>
                  </a:lnTo>
                  <a:cubicBezTo>
                    <a:pt x="7793" y="17571"/>
                    <a:pt x="7795" y="17571"/>
                    <a:pt x="7797" y="17571"/>
                  </a:cubicBezTo>
                  <a:cubicBezTo>
                    <a:pt x="7960" y="17571"/>
                    <a:pt x="8101" y="17451"/>
                    <a:pt x="8124" y="17288"/>
                  </a:cubicBezTo>
                  <a:cubicBezTo>
                    <a:pt x="8148" y="17096"/>
                    <a:pt x="7997" y="16927"/>
                    <a:pt x="7804" y="16927"/>
                  </a:cubicBezTo>
                  <a:lnTo>
                    <a:pt x="3773" y="16927"/>
                  </a:lnTo>
                  <a:lnTo>
                    <a:pt x="3773" y="16239"/>
                  </a:lnTo>
                  <a:lnTo>
                    <a:pt x="7790" y="16239"/>
                  </a:lnTo>
                  <a:cubicBezTo>
                    <a:pt x="7956" y="16239"/>
                    <a:pt x="8100" y="16118"/>
                    <a:pt x="8124" y="15956"/>
                  </a:cubicBezTo>
                  <a:cubicBezTo>
                    <a:pt x="8148" y="15763"/>
                    <a:pt x="7997" y="15591"/>
                    <a:pt x="7804" y="15591"/>
                  </a:cubicBezTo>
                  <a:lnTo>
                    <a:pt x="3773" y="15591"/>
                  </a:lnTo>
                  <a:lnTo>
                    <a:pt x="3773" y="14903"/>
                  </a:lnTo>
                  <a:close/>
                  <a:moveTo>
                    <a:pt x="8035" y="20714"/>
                  </a:moveTo>
                  <a:lnTo>
                    <a:pt x="8035" y="20831"/>
                  </a:lnTo>
                  <a:cubicBezTo>
                    <a:pt x="8035" y="21147"/>
                    <a:pt x="7780" y="21402"/>
                    <a:pt x="7467" y="21402"/>
                  </a:cubicBezTo>
                  <a:lnTo>
                    <a:pt x="6582" y="21402"/>
                  </a:lnTo>
                  <a:cubicBezTo>
                    <a:pt x="6269" y="21402"/>
                    <a:pt x="6014" y="21147"/>
                    <a:pt x="6014" y="20831"/>
                  </a:cubicBezTo>
                  <a:lnTo>
                    <a:pt x="6014" y="20714"/>
                  </a:lnTo>
                  <a:close/>
                  <a:moveTo>
                    <a:pt x="7023" y="1"/>
                  </a:moveTo>
                  <a:cubicBezTo>
                    <a:pt x="3154" y="1"/>
                    <a:pt x="4" y="3144"/>
                    <a:pt x="4" y="7006"/>
                  </a:cubicBezTo>
                  <a:cubicBezTo>
                    <a:pt x="0" y="9350"/>
                    <a:pt x="1174" y="11543"/>
                    <a:pt x="3129" y="12837"/>
                  </a:cubicBezTo>
                  <a:lnTo>
                    <a:pt x="3129" y="14259"/>
                  </a:lnTo>
                  <a:lnTo>
                    <a:pt x="2568" y="14259"/>
                  </a:lnTo>
                  <a:cubicBezTo>
                    <a:pt x="2566" y="14259"/>
                    <a:pt x="2563" y="14259"/>
                    <a:pt x="2561" y="14259"/>
                  </a:cubicBezTo>
                  <a:cubicBezTo>
                    <a:pt x="2412" y="14259"/>
                    <a:pt x="2279" y="14361"/>
                    <a:pt x="2245" y="14510"/>
                  </a:cubicBezTo>
                  <a:cubicBezTo>
                    <a:pt x="2200" y="14714"/>
                    <a:pt x="2355" y="14903"/>
                    <a:pt x="2561" y="14903"/>
                  </a:cubicBezTo>
                  <a:lnTo>
                    <a:pt x="3129" y="14903"/>
                  </a:lnTo>
                  <a:lnTo>
                    <a:pt x="3129" y="18617"/>
                  </a:lnTo>
                  <a:cubicBezTo>
                    <a:pt x="3136" y="19775"/>
                    <a:pt x="4080" y="20714"/>
                    <a:pt x="5237" y="20714"/>
                  </a:cubicBezTo>
                  <a:cubicBezTo>
                    <a:pt x="5239" y="20714"/>
                    <a:pt x="5241" y="20714"/>
                    <a:pt x="5243" y="20714"/>
                  </a:cubicBezTo>
                  <a:lnTo>
                    <a:pt x="5367" y="20714"/>
                  </a:lnTo>
                  <a:lnTo>
                    <a:pt x="5367" y="20834"/>
                  </a:lnTo>
                  <a:cubicBezTo>
                    <a:pt x="5367" y="21502"/>
                    <a:pt x="5911" y="22046"/>
                    <a:pt x="6582" y="22046"/>
                  </a:cubicBezTo>
                  <a:lnTo>
                    <a:pt x="8035" y="22046"/>
                  </a:lnTo>
                  <a:cubicBezTo>
                    <a:pt x="8393" y="22046"/>
                    <a:pt x="8682" y="21757"/>
                    <a:pt x="8682" y="21402"/>
                  </a:cubicBezTo>
                  <a:lnTo>
                    <a:pt x="8682" y="20714"/>
                  </a:lnTo>
                  <a:lnTo>
                    <a:pt x="9801" y="20714"/>
                  </a:lnTo>
                  <a:cubicBezTo>
                    <a:pt x="10417" y="20714"/>
                    <a:pt x="10920" y="20211"/>
                    <a:pt x="10920" y="19595"/>
                  </a:cubicBezTo>
                  <a:lnTo>
                    <a:pt x="10920" y="18590"/>
                  </a:lnTo>
                  <a:lnTo>
                    <a:pt x="10920" y="14903"/>
                  </a:lnTo>
                  <a:lnTo>
                    <a:pt x="11477" y="14903"/>
                  </a:lnTo>
                  <a:cubicBezTo>
                    <a:pt x="11480" y="14903"/>
                    <a:pt x="11482" y="14903"/>
                    <a:pt x="11485" y="14903"/>
                  </a:cubicBezTo>
                  <a:cubicBezTo>
                    <a:pt x="11636" y="14903"/>
                    <a:pt x="11770" y="14797"/>
                    <a:pt x="11804" y="14652"/>
                  </a:cubicBezTo>
                  <a:cubicBezTo>
                    <a:pt x="11849" y="14449"/>
                    <a:pt x="11694" y="14259"/>
                    <a:pt x="11488" y="14259"/>
                  </a:cubicBezTo>
                  <a:lnTo>
                    <a:pt x="10920" y="14259"/>
                  </a:lnTo>
                  <a:lnTo>
                    <a:pt x="10920" y="12834"/>
                  </a:lnTo>
                  <a:cubicBezTo>
                    <a:pt x="12875" y="11540"/>
                    <a:pt x="14049" y="9350"/>
                    <a:pt x="14042" y="7006"/>
                  </a:cubicBezTo>
                  <a:cubicBezTo>
                    <a:pt x="14042" y="3144"/>
                    <a:pt x="10892" y="1"/>
                    <a:pt x="7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34"/>
          <p:cNvGrpSpPr/>
          <p:nvPr/>
        </p:nvGrpSpPr>
        <p:grpSpPr>
          <a:xfrm>
            <a:off x="629964" y="1121363"/>
            <a:ext cx="617400" cy="617400"/>
            <a:chOff x="391889" y="1242613"/>
            <a:chExt cx="617400" cy="617400"/>
          </a:xfrm>
        </p:grpSpPr>
        <p:sp>
          <p:nvSpPr>
            <p:cNvPr id="822" name="Google Shape;822;p34"/>
            <p:cNvSpPr/>
            <p:nvPr/>
          </p:nvSpPr>
          <p:spPr>
            <a:xfrm>
              <a:off x="391889" y="1242613"/>
              <a:ext cx="617400" cy="617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3" name="Google Shape;823;p34"/>
            <p:cNvGrpSpPr/>
            <p:nvPr/>
          </p:nvGrpSpPr>
          <p:grpSpPr>
            <a:xfrm>
              <a:off x="494778" y="1310167"/>
              <a:ext cx="411651" cy="482316"/>
              <a:chOff x="6679068" y="2126916"/>
              <a:chExt cx="432679" cy="470874"/>
            </a:xfrm>
          </p:grpSpPr>
          <p:sp>
            <p:nvSpPr>
              <p:cNvPr id="824" name="Google Shape;824;p34"/>
              <p:cNvSpPr/>
              <p:nvPr/>
            </p:nvSpPr>
            <p:spPr>
              <a:xfrm>
                <a:off x="6679068" y="2126916"/>
                <a:ext cx="432679" cy="470874"/>
              </a:xfrm>
              <a:custGeom>
                <a:rect b="b" l="l" r="r" t="t"/>
                <a:pathLst>
                  <a:path extrusionOk="0" h="22055" w="20266">
                    <a:moveTo>
                      <a:pt x="6561" y="6882"/>
                    </a:moveTo>
                    <a:cubicBezTo>
                      <a:pt x="6861" y="6882"/>
                      <a:pt x="7109" y="7114"/>
                      <a:pt x="7129" y="7412"/>
                    </a:cubicBezTo>
                    <a:cubicBezTo>
                      <a:pt x="7146" y="7732"/>
                      <a:pt x="6892" y="8000"/>
                      <a:pt x="6572" y="8000"/>
                    </a:cubicBezTo>
                    <a:lnTo>
                      <a:pt x="5711" y="8000"/>
                    </a:lnTo>
                    <a:cubicBezTo>
                      <a:pt x="5522" y="7646"/>
                      <a:pt x="5377" y="7271"/>
                      <a:pt x="5281" y="6882"/>
                    </a:cubicBezTo>
                    <a:lnTo>
                      <a:pt x="6554" y="6882"/>
                    </a:lnTo>
                    <a:cubicBezTo>
                      <a:pt x="6557" y="6882"/>
                      <a:pt x="6559" y="6882"/>
                      <a:pt x="6561" y="6882"/>
                    </a:cubicBezTo>
                    <a:close/>
                    <a:moveTo>
                      <a:pt x="10144" y="1546"/>
                    </a:moveTo>
                    <a:cubicBezTo>
                      <a:pt x="10146" y="1546"/>
                      <a:pt x="10149" y="1546"/>
                      <a:pt x="10152" y="1546"/>
                    </a:cubicBezTo>
                    <a:lnTo>
                      <a:pt x="12995" y="1546"/>
                    </a:lnTo>
                    <a:cubicBezTo>
                      <a:pt x="14355" y="2482"/>
                      <a:pt x="15164" y="4024"/>
                      <a:pt x="15164" y="5677"/>
                    </a:cubicBezTo>
                    <a:cubicBezTo>
                      <a:pt x="15164" y="7326"/>
                      <a:pt x="14355" y="8871"/>
                      <a:pt x="12995" y="9808"/>
                    </a:cubicBezTo>
                    <a:lnTo>
                      <a:pt x="11931" y="9808"/>
                    </a:lnTo>
                    <a:cubicBezTo>
                      <a:pt x="11680" y="9808"/>
                      <a:pt x="11456" y="9649"/>
                      <a:pt x="11377" y="9412"/>
                    </a:cubicBezTo>
                    <a:cubicBezTo>
                      <a:pt x="11253" y="9037"/>
                      <a:pt x="11532" y="8644"/>
                      <a:pt x="11931" y="8644"/>
                    </a:cubicBezTo>
                    <a:lnTo>
                      <a:pt x="12820" y="8644"/>
                    </a:lnTo>
                    <a:cubicBezTo>
                      <a:pt x="13484" y="8644"/>
                      <a:pt x="14024" y="8104"/>
                      <a:pt x="14024" y="7439"/>
                    </a:cubicBezTo>
                    <a:cubicBezTo>
                      <a:pt x="14024" y="6775"/>
                      <a:pt x="13484" y="6234"/>
                      <a:pt x="12820" y="6234"/>
                    </a:cubicBezTo>
                    <a:lnTo>
                      <a:pt x="9246" y="6234"/>
                    </a:lnTo>
                    <a:cubicBezTo>
                      <a:pt x="8930" y="6234"/>
                      <a:pt x="8671" y="5969"/>
                      <a:pt x="8689" y="5649"/>
                    </a:cubicBezTo>
                    <a:cubicBezTo>
                      <a:pt x="8709" y="5348"/>
                      <a:pt x="8957" y="5116"/>
                      <a:pt x="9257" y="5116"/>
                    </a:cubicBezTo>
                    <a:cubicBezTo>
                      <a:pt x="9259" y="5116"/>
                      <a:pt x="9261" y="5116"/>
                      <a:pt x="9264" y="5116"/>
                    </a:cubicBezTo>
                    <a:lnTo>
                      <a:pt x="11012" y="5116"/>
                    </a:lnTo>
                    <a:cubicBezTo>
                      <a:pt x="11666" y="5116"/>
                      <a:pt x="12224" y="4603"/>
                      <a:pt x="12245" y="3945"/>
                    </a:cubicBezTo>
                    <a:cubicBezTo>
                      <a:pt x="12262" y="3267"/>
                      <a:pt x="11718" y="2706"/>
                      <a:pt x="11040" y="2706"/>
                    </a:cubicBezTo>
                    <a:lnTo>
                      <a:pt x="10148" y="2706"/>
                    </a:lnTo>
                    <a:cubicBezTo>
                      <a:pt x="9752" y="2706"/>
                      <a:pt x="9470" y="2317"/>
                      <a:pt x="9597" y="1938"/>
                    </a:cubicBezTo>
                    <a:cubicBezTo>
                      <a:pt x="9676" y="1703"/>
                      <a:pt x="9896" y="1546"/>
                      <a:pt x="10144" y="1546"/>
                    </a:cubicBezTo>
                    <a:close/>
                    <a:moveTo>
                      <a:pt x="3356" y="6166"/>
                    </a:moveTo>
                    <a:cubicBezTo>
                      <a:pt x="3766" y="6303"/>
                      <a:pt x="4041" y="6689"/>
                      <a:pt x="4045" y="7123"/>
                    </a:cubicBezTo>
                    <a:lnTo>
                      <a:pt x="4045" y="9904"/>
                    </a:lnTo>
                    <a:cubicBezTo>
                      <a:pt x="3862" y="9835"/>
                      <a:pt x="3670" y="9804"/>
                      <a:pt x="3477" y="9804"/>
                    </a:cubicBezTo>
                    <a:cubicBezTo>
                      <a:pt x="3436" y="9804"/>
                      <a:pt x="3394" y="9804"/>
                      <a:pt x="3356" y="9808"/>
                    </a:cubicBezTo>
                    <a:lnTo>
                      <a:pt x="3356" y="6166"/>
                    </a:lnTo>
                    <a:close/>
                    <a:moveTo>
                      <a:pt x="16954" y="6166"/>
                    </a:moveTo>
                    <a:lnTo>
                      <a:pt x="16954" y="9808"/>
                    </a:lnTo>
                    <a:cubicBezTo>
                      <a:pt x="16913" y="9804"/>
                      <a:pt x="16871" y="9804"/>
                      <a:pt x="16830" y="9804"/>
                    </a:cubicBezTo>
                    <a:cubicBezTo>
                      <a:pt x="16637" y="9804"/>
                      <a:pt x="16448" y="9835"/>
                      <a:pt x="16265" y="9904"/>
                    </a:cubicBezTo>
                    <a:lnTo>
                      <a:pt x="16265" y="7123"/>
                    </a:lnTo>
                    <a:cubicBezTo>
                      <a:pt x="16265" y="6689"/>
                      <a:pt x="16544" y="6303"/>
                      <a:pt x="16954" y="6166"/>
                    </a:cubicBezTo>
                    <a:close/>
                    <a:moveTo>
                      <a:pt x="10140" y="654"/>
                    </a:moveTo>
                    <a:cubicBezTo>
                      <a:pt x="10658" y="654"/>
                      <a:pt x="11180" y="734"/>
                      <a:pt x="11687" y="899"/>
                    </a:cubicBezTo>
                    <a:lnTo>
                      <a:pt x="10159" y="899"/>
                    </a:lnTo>
                    <a:cubicBezTo>
                      <a:pt x="9584" y="899"/>
                      <a:pt x="9074" y="1291"/>
                      <a:pt x="8950" y="1852"/>
                    </a:cubicBezTo>
                    <a:cubicBezTo>
                      <a:pt x="8778" y="2620"/>
                      <a:pt x="9360" y="3350"/>
                      <a:pt x="10148" y="3353"/>
                    </a:cubicBezTo>
                    <a:lnTo>
                      <a:pt x="11036" y="3353"/>
                    </a:lnTo>
                    <a:cubicBezTo>
                      <a:pt x="11356" y="3353"/>
                      <a:pt x="11611" y="3618"/>
                      <a:pt x="11597" y="3938"/>
                    </a:cubicBezTo>
                    <a:cubicBezTo>
                      <a:pt x="11577" y="4239"/>
                      <a:pt x="11326" y="4472"/>
                      <a:pt x="11026" y="4472"/>
                    </a:cubicBezTo>
                    <a:cubicBezTo>
                      <a:pt x="11024" y="4472"/>
                      <a:pt x="11021" y="4472"/>
                      <a:pt x="11019" y="4472"/>
                    </a:cubicBezTo>
                    <a:lnTo>
                      <a:pt x="9274" y="4472"/>
                    </a:lnTo>
                    <a:cubicBezTo>
                      <a:pt x="8616" y="4472"/>
                      <a:pt x="8062" y="4985"/>
                      <a:pt x="8041" y="5642"/>
                    </a:cubicBezTo>
                    <a:cubicBezTo>
                      <a:pt x="8021" y="6320"/>
                      <a:pt x="8568" y="6882"/>
                      <a:pt x="9246" y="6882"/>
                    </a:cubicBezTo>
                    <a:lnTo>
                      <a:pt x="12820" y="6882"/>
                    </a:lnTo>
                    <a:cubicBezTo>
                      <a:pt x="13126" y="6882"/>
                      <a:pt x="13377" y="7129"/>
                      <a:pt x="13377" y="7439"/>
                    </a:cubicBezTo>
                    <a:cubicBezTo>
                      <a:pt x="13377" y="7749"/>
                      <a:pt x="13126" y="8000"/>
                      <a:pt x="12820" y="8000"/>
                    </a:cubicBezTo>
                    <a:lnTo>
                      <a:pt x="11921" y="8000"/>
                    </a:lnTo>
                    <a:cubicBezTo>
                      <a:pt x="11919" y="8000"/>
                      <a:pt x="11917" y="8000"/>
                      <a:pt x="11914" y="8000"/>
                    </a:cubicBezTo>
                    <a:cubicBezTo>
                      <a:pt x="11284" y="8000"/>
                      <a:pt x="10761" y="8488"/>
                      <a:pt x="10709" y="9119"/>
                    </a:cubicBezTo>
                    <a:cubicBezTo>
                      <a:pt x="10661" y="9753"/>
                      <a:pt x="11109" y="10314"/>
                      <a:pt x="11735" y="10413"/>
                    </a:cubicBezTo>
                    <a:cubicBezTo>
                      <a:pt x="11222" y="10586"/>
                      <a:pt x="10682" y="10672"/>
                      <a:pt x="10141" y="10672"/>
                    </a:cubicBezTo>
                    <a:cubicBezTo>
                      <a:pt x="8554" y="10672"/>
                      <a:pt x="7057" y="9921"/>
                      <a:pt x="6110" y="8644"/>
                    </a:cubicBezTo>
                    <a:lnTo>
                      <a:pt x="6554" y="8644"/>
                    </a:lnTo>
                    <a:cubicBezTo>
                      <a:pt x="7212" y="8644"/>
                      <a:pt x="7766" y="8131"/>
                      <a:pt x="7787" y="7474"/>
                    </a:cubicBezTo>
                    <a:cubicBezTo>
                      <a:pt x="7804" y="6796"/>
                      <a:pt x="7260" y="6234"/>
                      <a:pt x="6582" y="6234"/>
                    </a:cubicBezTo>
                    <a:lnTo>
                      <a:pt x="5157" y="6234"/>
                    </a:lnTo>
                    <a:cubicBezTo>
                      <a:pt x="4964" y="4541"/>
                      <a:pt x="5646" y="2864"/>
                      <a:pt x="6967" y="1787"/>
                    </a:cubicBezTo>
                    <a:cubicBezTo>
                      <a:pt x="7874" y="1044"/>
                      <a:pt x="8999" y="654"/>
                      <a:pt x="10140" y="654"/>
                    </a:cubicBezTo>
                    <a:close/>
                    <a:moveTo>
                      <a:pt x="1662" y="4219"/>
                    </a:moveTo>
                    <a:cubicBezTo>
                      <a:pt x="1684" y="4219"/>
                      <a:pt x="1706" y="4219"/>
                      <a:pt x="1728" y="4221"/>
                    </a:cubicBezTo>
                    <a:cubicBezTo>
                      <a:pt x="2255" y="4258"/>
                      <a:pt x="2664" y="4699"/>
                      <a:pt x="2668" y="5229"/>
                    </a:cubicBezTo>
                    <a:lnTo>
                      <a:pt x="2668" y="9980"/>
                    </a:lnTo>
                    <a:cubicBezTo>
                      <a:pt x="1608" y="10527"/>
                      <a:pt x="1456" y="11976"/>
                      <a:pt x="2379" y="12730"/>
                    </a:cubicBezTo>
                    <a:lnTo>
                      <a:pt x="4909" y="14813"/>
                    </a:lnTo>
                    <a:cubicBezTo>
                      <a:pt x="4969" y="14865"/>
                      <a:pt x="5045" y="14890"/>
                      <a:pt x="5121" y="14890"/>
                    </a:cubicBezTo>
                    <a:cubicBezTo>
                      <a:pt x="5191" y="14890"/>
                      <a:pt x="5262" y="14868"/>
                      <a:pt x="5322" y="14823"/>
                    </a:cubicBezTo>
                    <a:cubicBezTo>
                      <a:pt x="5484" y="14699"/>
                      <a:pt x="5491" y="14451"/>
                      <a:pt x="5329" y="14321"/>
                    </a:cubicBezTo>
                    <a:lnTo>
                      <a:pt x="2792" y="12231"/>
                    </a:lnTo>
                    <a:cubicBezTo>
                      <a:pt x="2458" y="11959"/>
                      <a:pt x="2334" y="11508"/>
                      <a:pt x="2479" y="11105"/>
                    </a:cubicBezTo>
                    <a:cubicBezTo>
                      <a:pt x="2626" y="10705"/>
                      <a:pt x="3004" y="10438"/>
                      <a:pt x="3431" y="10438"/>
                    </a:cubicBezTo>
                    <a:cubicBezTo>
                      <a:pt x="3434" y="10438"/>
                      <a:pt x="3436" y="10438"/>
                      <a:pt x="3439" y="10438"/>
                    </a:cubicBezTo>
                    <a:cubicBezTo>
                      <a:pt x="3680" y="10438"/>
                      <a:pt x="3914" y="10524"/>
                      <a:pt x="4100" y="10679"/>
                    </a:cubicBezTo>
                    <a:lnTo>
                      <a:pt x="6771" y="12895"/>
                    </a:lnTo>
                    <a:cubicBezTo>
                      <a:pt x="7005" y="13085"/>
                      <a:pt x="7143" y="13374"/>
                      <a:pt x="7143" y="13677"/>
                    </a:cubicBezTo>
                    <a:lnTo>
                      <a:pt x="7143" y="17808"/>
                    </a:lnTo>
                    <a:lnTo>
                      <a:pt x="4217" y="17808"/>
                    </a:lnTo>
                    <a:lnTo>
                      <a:pt x="4217" y="17240"/>
                    </a:lnTo>
                    <a:cubicBezTo>
                      <a:pt x="4214" y="16710"/>
                      <a:pt x="3962" y="16210"/>
                      <a:pt x="3532" y="15901"/>
                    </a:cubicBezTo>
                    <a:lnTo>
                      <a:pt x="1060" y="14049"/>
                    </a:lnTo>
                    <a:cubicBezTo>
                      <a:pt x="799" y="13859"/>
                      <a:pt x="644" y="13556"/>
                      <a:pt x="644" y="13233"/>
                    </a:cubicBezTo>
                    <a:lnTo>
                      <a:pt x="644" y="5257"/>
                    </a:lnTo>
                    <a:cubicBezTo>
                      <a:pt x="644" y="4683"/>
                      <a:pt x="1097" y="4219"/>
                      <a:pt x="1662" y="4219"/>
                    </a:cubicBezTo>
                    <a:close/>
                    <a:moveTo>
                      <a:pt x="18616" y="4215"/>
                    </a:moveTo>
                    <a:cubicBezTo>
                      <a:pt x="18638" y="4215"/>
                      <a:pt x="18660" y="4216"/>
                      <a:pt x="18682" y="4217"/>
                    </a:cubicBezTo>
                    <a:cubicBezTo>
                      <a:pt x="19212" y="4258"/>
                      <a:pt x="19622" y="4699"/>
                      <a:pt x="19622" y="5229"/>
                    </a:cubicBezTo>
                    <a:lnTo>
                      <a:pt x="19622" y="13250"/>
                    </a:lnTo>
                    <a:lnTo>
                      <a:pt x="19601" y="13250"/>
                    </a:lnTo>
                    <a:cubicBezTo>
                      <a:pt x="19601" y="13574"/>
                      <a:pt x="19443" y="13877"/>
                      <a:pt x="19181" y="14066"/>
                    </a:cubicBezTo>
                    <a:lnTo>
                      <a:pt x="16730" y="15908"/>
                    </a:lnTo>
                    <a:cubicBezTo>
                      <a:pt x="16303" y="16217"/>
                      <a:pt x="16052" y="16713"/>
                      <a:pt x="16052" y="17240"/>
                    </a:cubicBezTo>
                    <a:lnTo>
                      <a:pt x="16052" y="17808"/>
                    </a:lnTo>
                    <a:lnTo>
                      <a:pt x="13126" y="17808"/>
                    </a:lnTo>
                    <a:lnTo>
                      <a:pt x="13126" y="13677"/>
                    </a:lnTo>
                    <a:cubicBezTo>
                      <a:pt x="13126" y="13374"/>
                      <a:pt x="13260" y="13085"/>
                      <a:pt x="13498" y="12892"/>
                    </a:cubicBezTo>
                    <a:lnTo>
                      <a:pt x="16169" y="10675"/>
                    </a:lnTo>
                    <a:cubicBezTo>
                      <a:pt x="16367" y="10508"/>
                      <a:pt x="16597" y="10433"/>
                      <a:pt x="16822" y="10433"/>
                    </a:cubicBezTo>
                    <a:cubicBezTo>
                      <a:pt x="17346" y="10433"/>
                      <a:pt x="17843" y="10842"/>
                      <a:pt x="17845" y="11450"/>
                    </a:cubicBezTo>
                    <a:cubicBezTo>
                      <a:pt x="17845" y="11753"/>
                      <a:pt x="17711" y="12038"/>
                      <a:pt x="17477" y="12231"/>
                    </a:cubicBezTo>
                    <a:lnTo>
                      <a:pt x="14937" y="14317"/>
                    </a:lnTo>
                    <a:cubicBezTo>
                      <a:pt x="14799" y="14431"/>
                      <a:pt x="14782" y="14637"/>
                      <a:pt x="14895" y="14772"/>
                    </a:cubicBezTo>
                    <a:cubicBezTo>
                      <a:pt x="14959" y="14849"/>
                      <a:pt x="15052" y="14890"/>
                      <a:pt x="15145" y="14890"/>
                    </a:cubicBezTo>
                    <a:cubicBezTo>
                      <a:pt x="15217" y="14890"/>
                      <a:pt x="15290" y="14866"/>
                      <a:pt x="15350" y="14816"/>
                    </a:cubicBezTo>
                    <a:lnTo>
                      <a:pt x="17887" y="12730"/>
                    </a:lnTo>
                    <a:cubicBezTo>
                      <a:pt x="18809" y="11976"/>
                      <a:pt x="18658" y="10524"/>
                      <a:pt x="17601" y="9980"/>
                    </a:cubicBezTo>
                    <a:lnTo>
                      <a:pt x="17601" y="5253"/>
                    </a:lnTo>
                    <a:cubicBezTo>
                      <a:pt x="17601" y="4680"/>
                      <a:pt x="18054" y="4215"/>
                      <a:pt x="18616" y="4215"/>
                    </a:cubicBezTo>
                    <a:close/>
                    <a:moveTo>
                      <a:pt x="16954" y="18455"/>
                    </a:moveTo>
                    <a:lnTo>
                      <a:pt x="16954" y="19143"/>
                    </a:lnTo>
                    <a:lnTo>
                      <a:pt x="12262" y="19143"/>
                    </a:lnTo>
                    <a:lnTo>
                      <a:pt x="12262" y="18455"/>
                    </a:lnTo>
                    <a:close/>
                    <a:moveTo>
                      <a:pt x="10131" y="0"/>
                    </a:moveTo>
                    <a:cubicBezTo>
                      <a:pt x="6998" y="0"/>
                      <a:pt x="4451" y="2548"/>
                      <a:pt x="4451" y="5680"/>
                    </a:cubicBezTo>
                    <a:cubicBezTo>
                      <a:pt x="4451" y="5931"/>
                      <a:pt x="4468" y="6186"/>
                      <a:pt x="4503" y="6438"/>
                    </a:cubicBezTo>
                    <a:cubicBezTo>
                      <a:pt x="4279" y="5949"/>
                      <a:pt x="3838" y="5601"/>
                      <a:pt x="3312" y="5494"/>
                    </a:cubicBezTo>
                    <a:lnTo>
                      <a:pt x="3312" y="5260"/>
                    </a:lnTo>
                    <a:cubicBezTo>
                      <a:pt x="3312" y="4358"/>
                      <a:pt x="2599" y="3591"/>
                      <a:pt x="1694" y="3573"/>
                    </a:cubicBezTo>
                    <a:cubicBezTo>
                      <a:pt x="1681" y="3573"/>
                      <a:pt x="1669" y="3573"/>
                      <a:pt x="1656" y="3573"/>
                    </a:cubicBezTo>
                    <a:cubicBezTo>
                      <a:pt x="744" y="3573"/>
                      <a:pt x="0" y="4312"/>
                      <a:pt x="0" y="5229"/>
                    </a:cubicBezTo>
                    <a:lnTo>
                      <a:pt x="0" y="13247"/>
                    </a:lnTo>
                    <a:cubicBezTo>
                      <a:pt x="0" y="13773"/>
                      <a:pt x="251" y="14272"/>
                      <a:pt x="678" y="14586"/>
                    </a:cubicBezTo>
                    <a:lnTo>
                      <a:pt x="3150" y="16438"/>
                    </a:lnTo>
                    <a:lnTo>
                      <a:pt x="3153" y="16438"/>
                    </a:lnTo>
                    <a:cubicBezTo>
                      <a:pt x="3415" y="16630"/>
                      <a:pt x="3570" y="16937"/>
                      <a:pt x="3570" y="17260"/>
                    </a:cubicBezTo>
                    <a:lnTo>
                      <a:pt x="3570" y="17804"/>
                    </a:lnTo>
                    <a:lnTo>
                      <a:pt x="2991" y="17804"/>
                    </a:lnTo>
                    <a:cubicBezTo>
                      <a:pt x="2812" y="17804"/>
                      <a:pt x="2668" y="17949"/>
                      <a:pt x="2668" y="18128"/>
                    </a:cubicBezTo>
                    <a:lnTo>
                      <a:pt x="2668" y="19140"/>
                    </a:lnTo>
                    <a:lnTo>
                      <a:pt x="2124" y="19140"/>
                    </a:lnTo>
                    <a:cubicBezTo>
                      <a:pt x="2124" y="19140"/>
                      <a:pt x="1800" y="19305"/>
                      <a:pt x="1807" y="19484"/>
                    </a:cubicBezTo>
                    <a:lnTo>
                      <a:pt x="1807" y="21711"/>
                    </a:lnTo>
                    <a:cubicBezTo>
                      <a:pt x="1800" y="21890"/>
                      <a:pt x="1945" y="22035"/>
                      <a:pt x="2124" y="22035"/>
                    </a:cubicBezTo>
                    <a:cubicBezTo>
                      <a:pt x="2303" y="22032"/>
                      <a:pt x="2448" y="21890"/>
                      <a:pt x="2451" y="21711"/>
                    </a:cubicBezTo>
                    <a:lnTo>
                      <a:pt x="2451" y="19828"/>
                    </a:lnTo>
                    <a:lnTo>
                      <a:pt x="3632" y="19828"/>
                    </a:lnTo>
                    <a:cubicBezTo>
                      <a:pt x="3811" y="19811"/>
                      <a:pt x="3948" y="19663"/>
                      <a:pt x="3952" y="19484"/>
                    </a:cubicBezTo>
                    <a:cubicBezTo>
                      <a:pt x="3952" y="19305"/>
                      <a:pt x="3632" y="19140"/>
                      <a:pt x="3632" y="19140"/>
                    </a:cubicBezTo>
                    <a:lnTo>
                      <a:pt x="3356" y="19140"/>
                    </a:lnTo>
                    <a:lnTo>
                      <a:pt x="3356" y="18451"/>
                    </a:lnTo>
                    <a:lnTo>
                      <a:pt x="8045" y="18451"/>
                    </a:lnTo>
                    <a:lnTo>
                      <a:pt x="8045" y="19140"/>
                    </a:lnTo>
                    <a:lnTo>
                      <a:pt x="5071" y="19140"/>
                    </a:lnTo>
                    <a:cubicBezTo>
                      <a:pt x="5071" y="19140"/>
                      <a:pt x="4747" y="19305"/>
                      <a:pt x="4747" y="19484"/>
                    </a:cubicBezTo>
                    <a:cubicBezTo>
                      <a:pt x="4754" y="19663"/>
                      <a:pt x="4892" y="19811"/>
                      <a:pt x="5071" y="19828"/>
                    </a:cubicBezTo>
                    <a:lnTo>
                      <a:pt x="8950" y="19828"/>
                    </a:lnTo>
                    <a:lnTo>
                      <a:pt x="8950" y="21711"/>
                    </a:lnTo>
                    <a:cubicBezTo>
                      <a:pt x="8933" y="21885"/>
                      <a:pt x="9071" y="22035"/>
                      <a:pt x="9244" y="22035"/>
                    </a:cubicBezTo>
                    <a:cubicBezTo>
                      <a:pt x="9246" y="22035"/>
                      <a:pt x="9248" y="22035"/>
                      <a:pt x="9250" y="22035"/>
                    </a:cubicBezTo>
                    <a:cubicBezTo>
                      <a:pt x="9429" y="22035"/>
                      <a:pt x="9594" y="21711"/>
                      <a:pt x="9594" y="21711"/>
                    </a:cubicBezTo>
                    <a:lnTo>
                      <a:pt x="9594" y="19460"/>
                    </a:lnTo>
                    <a:cubicBezTo>
                      <a:pt x="9594" y="19285"/>
                      <a:pt x="9449" y="19140"/>
                      <a:pt x="9274" y="19140"/>
                    </a:cubicBezTo>
                    <a:lnTo>
                      <a:pt x="8692" y="19140"/>
                    </a:lnTo>
                    <a:lnTo>
                      <a:pt x="8692" y="18128"/>
                    </a:lnTo>
                    <a:cubicBezTo>
                      <a:pt x="8692" y="17949"/>
                      <a:pt x="8547" y="17804"/>
                      <a:pt x="8368" y="17804"/>
                    </a:cubicBezTo>
                    <a:lnTo>
                      <a:pt x="7787" y="17804"/>
                    </a:lnTo>
                    <a:lnTo>
                      <a:pt x="7787" y="13673"/>
                    </a:lnTo>
                    <a:cubicBezTo>
                      <a:pt x="7790" y="13181"/>
                      <a:pt x="7570" y="12710"/>
                      <a:pt x="7191" y="12393"/>
                    </a:cubicBezTo>
                    <a:lnTo>
                      <a:pt x="4689" y="10296"/>
                    </a:lnTo>
                    <a:lnTo>
                      <a:pt x="4689" y="7167"/>
                    </a:lnTo>
                    <a:cubicBezTo>
                      <a:pt x="4816" y="7625"/>
                      <a:pt x="4998" y="8066"/>
                      <a:pt x="5232" y="8475"/>
                    </a:cubicBezTo>
                    <a:cubicBezTo>
                      <a:pt x="5243" y="8500"/>
                      <a:pt x="5253" y="8520"/>
                      <a:pt x="5270" y="8537"/>
                    </a:cubicBezTo>
                    <a:cubicBezTo>
                      <a:pt x="6325" y="10345"/>
                      <a:pt x="8221" y="11342"/>
                      <a:pt x="10161" y="11342"/>
                    </a:cubicBezTo>
                    <a:cubicBezTo>
                      <a:pt x="11221" y="11342"/>
                      <a:pt x="12296" y="11044"/>
                      <a:pt x="13253" y="10417"/>
                    </a:cubicBezTo>
                    <a:cubicBezTo>
                      <a:pt x="13274" y="10403"/>
                      <a:pt x="13295" y="10393"/>
                      <a:pt x="13315" y="10376"/>
                    </a:cubicBezTo>
                    <a:cubicBezTo>
                      <a:pt x="14441" y="9615"/>
                      <a:pt x="15260" y="8479"/>
                      <a:pt x="15618" y="7167"/>
                    </a:cubicBezTo>
                    <a:lnTo>
                      <a:pt x="15618" y="10327"/>
                    </a:lnTo>
                    <a:lnTo>
                      <a:pt x="13122" y="12410"/>
                    </a:lnTo>
                    <a:cubicBezTo>
                      <a:pt x="12740" y="12723"/>
                      <a:pt x="12520" y="13191"/>
                      <a:pt x="12520" y="13684"/>
                    </a:cubicBezTo>
                    <a:lnTo>
                      <a:pt x="12520" y="17808"/>
                    </a:lnTo>
                    <a:lnTo>
                      <a:pt x="11942" y="17808"/>
                    </a:lnTo>
                    <a:cubicBezTo>
                      <a:pt x="11763" y="17808"/>
                      <a:pt x="11618" y="17952"/>
                      <a:pt x="11618" y="18128"/>
                    </a:cubicBezTo>
                    <a:lnTo>
                      <a:pt x="11618" y="19140"/>
                    </a:lnTo>
                    <a:lnTo>
                      <a:pt x="11033" y="19140"/>
                    </a:lnTo>
                    <a:cubicBezTo>
                      <a:pt x="11033" y="19140"/>
                      <a:pt x="10713" y="19309"/>
                      <a:pt x="10713" y="19484"/>
                    </a:cubicBezTo>
                    <a:lnTo>
                      <a:pt x="10713" y="21711"/>
                    </a:lnTo>
                    <a:cubicBezTo>
                      <a:pt x="10713" y="21890"/>
                      <a:pt x="10854" y="22035"/>
                      <a:pt x="11033" y="22035"/>
                    </a:cubicBezTo>
                    <a:cubicBezTo>
                      <a:pt x="11212" y="22035"/>
                      <a:pt x="11356" y="21890"/>
                      <a:pt x="11360" y="21711"/>
                    </a:cubicBezTo>
                    <a:lnTo>
                      <a:pt x="11360" y="19828"/>
                    </a:lnTo>
                    <a:lnTo>
                      <a:pt x="17856" y="19828"/>
                    </a:lnTo>
                    <a:lnTo>
                      <a:pt x="17856" y="21722"/>
                    </a:lnTo>
                    <a:cubicBezTo>
                      <a:pt x="17856" y="21887"/>
                      <a:pt x="17976" y="22028"/>
                      <a:pt x="18138" y="22052"/>
                    </a:cubicBezTo>
                    <a:cubicBezTo>
                      <a:pt x="18152" y="22054"/>
                      <a:pt x="18166" y="22055"/>
                      <a:pt x="18179" y="22055"/>
                    </a:cubicBezTo>
                    <a:cubicBezTo>
                      <a:pt x="18355" y="22055"/>
                      <a:pt x="18503" y="21914"/>
                      <a:pt x="18503" y="21732"/>
                    </a:cubicBezTo>
                    <a:lnTo>
                      <a:pt x="18503" y="19464"/>
                    </a:lnTo>
                    <a:cubicBezTo>
                      <a:pt x="18503" y="19285"/>
                      <a:pt x="18358" y="19140"/>
                      <a:pt x="18179" y="19140"/>
                    </a:cubicBezTo>
                    <a:lnTo>
                      <a:pt x="17598" y="19140"/>
                    </a:lnTo>
                    <a:lnTo>
                      <a:pt x="17598" y="18128"/>
                    </a:lnTo>
                    <a:cubicBezTo>
                      <a:pt x="17598" y="17949"/>
                      <a:pt x="17453" y="17804"/>
                      <a:pt x="17277" y="17804"/>
                    </a:cubicBezTo>
                    <a:lnTo>
                      <a:pt x="16696" y="17804"/>
                    </a:lnTo>
                    <a:lnTo>
                      <a:pt x="16696" y="17236"/>
                    </a:lnTo>
                    <a:cubicBezTo>
                      <a:pt x="16696" y="16913"/>
                      <a:pt x="16851" y="16610"/>
                      <a:pt x="17116" y="16417"/>
                    </a:cubicBezTo>
                    <a:lnTo>
                      <a:pt x="17119" y="16414"/>
                    </a:lnTo>
                    <a:lnTo>
                      <a:pt x="19584" y="14568"/>
                    </a:lnTo>
                    <a:cubicBezTo>
                      <a:pt x="20011" y="14255"/>
                      <a:pt x="20265" y="13759"/>
                      <a:pt x="20265" y="13229"/>
                    </a:cubicBezTo>
                    <a:lnTo>
                      <a:pt x="20265" y="5264"/>
                    </a:lnTo>
                    <a:cubicBezTo>
                      <a:pt x="20265" y="4358"/>
                      <a:pt x="19553" y="3594"/>
                      <a:pt x="18647" y="3573"/>
                    </a:cubicBezTo>
                    <a:cubicBezTo>
                      <a:pt x="18635" y="3573"/>
                      <a:pt x="18622" y="3573"/>
                      <a:pt x="18610" y="3573"/>
                    </a:cubicBezTo>
                    <a:cubicBezTo>
                      <a:pt x="17698" y="3573"/>
                      <a:pt x="16954" y="4312"/>
                      <a:pt x="16954" y="5229"/>
                    </a:cubicBezTo>
                    <a:lnTo>
                      <a:pt x="16954" y="5498"/>
                    </a:lnTo>
                    <a:cubicBezTo>
                      <a:pt x="16427" y="5601"/>
                      <a:pt x="15987" y="5952"/>
                      <a:pt x="15763" y="6438"/>
                    </a:cubicBezTo>
                    <a:cubicBezTo>
                      <a:pt x="16052" y="4296"/>
                      <a:pt x="15098" y="2176"/>
                      <a:pt x="13305" y="971"/>
                    </a:cubicBezTo>
                    <a:cubicBezTo>
                      <a:pt x="13284" y="954"/>
                      <a:pt x="13264" y="940"/>
                      <a:pt x="13243" y="930"/>
                    </a:cubicBezTo>
                    <a:cubicBezTo>
                      <a:pt x="12317" y="320"/>
                      <a:pt x="11236" y="0"/>
                      <a:pt x="101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4"/>
              <p:cNvSpPr/>
              <p:nvPr/>
            </p:nvSpPr>
            <p:spPr>
              <a:xfrm>
                <a:off x="6945308" y="2564991"/>
                <a:ext cx="33690" cy="13835"/>
              </a:xfrm>
              <a:custGeom>
                <a:rect b="b" l="l" r="r" t="t"/>
                <a:pathLst>
                  <a:path extrusionOk="0" h="648" w="1578">
                    <a:moveTo>
                      <a:pt x="348" y="0"/>
                    </a:moveTo>
                    <a:cubicBezTo>
                      <a:pt x="186" y="0"/>
                      <a:pt x="49" y="120"/>
                      <a:pt x="25" y="283"/>
                    </a:cubicBezTo>
                    <a:cubicBezTo>
                      <a:pt x="1" y="475"/>
                      <a:pt x="149" y="648"/>
                      <a:pt x="345" y="648"/>
                    </a:cubicBezTo>
                    <a:lnTo>
                      <a:pt x="1223" y="648"/>
                    </a:lnTo>
                    <a:cubicBezTo>
                      <a:pt x="1388" y="648"/>
                      <a:pt x="1529" y="527"/>
                      <a:pt x="1553" y="365"/>
                    </a:cubicBezTo>
                    <a:cubicBezTo>
                      <a:pt x="1577" y="172"/>
                      <a:pt x="1429" y="0"/>
                      <a:pt x="1237" y="0"/>
                    </a:cubicBezTo>
                    <a:lnTo>
                      <a:pt x="355" y="0"/>
                    </a:lnTo>
                    <a:cubicBezTo>
                      <a:pt x="353" y="0"/>
                      <a:pt x="351" y="0"/>
                      <a:pt x="3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4"/>
              <p:cNvSpPr/>
              <p:nvPr/>
            </p:nvSpPr>
            <p:spPr>
              <a:xfrm>
                <a:off x="6812156" y="2564991"/>
                <a:ext cx="33754" cy="13835"/>
              </a:xfrm>
              <a:custGeom>
                <a:rect b="b" l="l" r="r" t="t"/>
                <a:pathLst>
                  <a:path extrusionOk="0" h="648" w="1581">
                    <a:moveTo>
                      <a:pt x="348" y="0"/>
                    </a:moveTo>
                    <a:cubicBezTo>
                      <a:pt x="186" y="0"/>
                      <a:pt x="48" y="120"/>
                      <a:pt x="24" y="283"/>
                    </a:cubicBezTo>
                    <a:cubicBezTo>
                      <a:pt x="0" y="475"/>
                      <a:pt x="148" y="648"/>
                      <a:pt x="344" y="648"/>
                    </a:cubicBezTo>
                    <a:lnTo>
                      <a:pt x="1222" y="648"/>
                    </a:lnTo>
                    <a:cubicBezTo>
                      <a:pt x="1387" y="648"/>
                      <a:pt x="1529" y="527"/>
                      <a:pt x="1553" y="365"/>
                    </a:cubicBezTo>
                    <a:cubicBezTo>
                      <a:pt x="1580" y="172"/>
                      <a:pt x="1429" y="0"/>
                      <a:pt x="1236" y="0"/>
                    </a:cubicBezTo>
                    <a:lnTo>
                      <a:pt x="355" y="0"/>
                    </a:lnTo>
                    <a:cubicBezTo>
                      <a:pt x="352" y="0"/>
                      <a:pt x="350" y="0"/>
                      <a:pt x="3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827" name="Google Shape;827;p34"/>
          <p:cNvPicPr preferRelativeResize="0"/>
          <p:nvPr/>
        </p:nvPicPr>
        <p:blipFill rotWithShape="1">
          <a:blip r:embed="rId3">
            <a:alphaModFix/>
          </a:blip>
          <a:srcRect b="11433" l="0" r="0" t="12136"/>
          <a:stretch/>
        </p:blipFill>
        <p:spPr>
          <a:xfrm>
            <a:off x="7042175" y="2938663"/>
            <a:ext cx="1493650" cy="210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032" y="2622150"/>
            <a:ext cx="1082711" cy="15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